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1"/>
  </p:notesMasterIdLst>
  <p:sldIdLst>
    <p:sldId id="256" r:id="rId2"/>
    <p:sldId id="269" r:id="rId3"/>
    <p:sldId id="258" r:id="rId4"/>
    <p:sldId id="267" r:id="rId5"/>
    <p:sldId id="260" r:id="rId6"/>
    <p:sldId id="262" r:id="rId7"/>
    <p:sldId id="264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0" r:id="rId16"/>
    <p:sldId id="259" r:id="rId17"/>
    <p:sldId id="257" r:id="rId18"/>
    <p:sldId id="279" r:id="rId19"/>
    <p:sldId id="266" r:id="rId20"/>
  </p:sldIdLst>
  <p:sldSz cx="9144000" cy="5143500" type="screen16x9"/>
  <p:notesSz cx="6858000" cy="9144000"/>
  <p:embeddedFontLst>
    <p:embeddedFont>
      <p:font typeface="Bahnschrift Light" panose="020B0502040204020203" pitchFamily="34" charset="0"/>
      <p:regular r:id="rId22"/>
    </p:embeddedFont>
    <p:embeddedFont>
      <p:font typeface="Barlow" panose="00000500000000000000" pitchFamily="2" charset="0"/>
      <p:regular r:id="rId23"/>
      <p:bold r:id="rId24"/>
      <p:italic r:id="rId25"/>
      <p:boldItalic r:id="rId26"/>
    </p:embeddedFont>
    <p:embeddedFont>
      <p:font typeface="Barlow Light" panose="00000400000000000000" pitchFamily="2" charset="0"/>
      <p:regular r:id="rId27"/>
      <p:italic r:id="rId28"/>
    </p:embeddedFont>
    <p:embeddedFont>
      <p:font typeface="Bookman Old Style" panose="02050604050505020204" pitchFamily="18" charset="0"/>
      <p:regular r:id="rId29"/>
      <p:bold r:id="rId30"/>
      <p:italic r:id="rId31"/>
      <p:boldItalic r:id="rId32"/>
    </p:embeddedFont>
    <p:embeddedFont>
      <p:font typeface="Fira Code" panose="020B0809050000020004" pitchFamily="49" charset="0"/>
      <p:regular r:id="rId33"/>
      <p:bold r:id="rId34"/>
    </p:embeddedFont>
    <p:embeddedFont>
      <p:font typeface="Fira Code Light" panose="020B0809050000020004" pitchFamily="49" charset="0"/>
      <p:regular r:id="rId35"/>
      <p:bold r:id="rId36"/>
    </p:embeddedFont>
    <p:embeddedFont>
      <p:font typeface="Montserrat" panose="00000500000000000000" pitchFamily="2" charset="0"/>
      <p:regular r:id="rId37"/>
      <p:bold r:id="rId38"/>
      <p:italic r:id="rId39"/>
      <p:boldItalic r:id="rId40"/>
    </p:embeddedFont>
    <p:embeddedFont>
      <p:font typeface="Oswald" panose="00000500000000000000" pitchFamily="2" charset="0"/>
      <p:regular r:id="rId41"/>
      <p:bold r:id="rId42"/>
    </p:embeddedFont>
    <p:embeddedFont>
      <p:font typeface="Raleway Thin" pitchFamily="2" charset="0"/>
      <p:regular r:id="rId43"/>
      <p:italic r:id="rId44"/>
    </p:embeddedFont>
    <p:embeddedFont>
      <p:font typeface="Roboto Condensed Light" panose="02000000000000000000" pitchFamily="2" charset="0"/>
      <p:regular r:id="rId45"/>
      <p: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A0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B8F8F4-05A9-45DA-B775-21A80CD3F458}">
  <a:tblStyle styleId="{BEB8F8F4-05A9-45DA-B775-21A80CD3F4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font" Target="fonts/font2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font" Target="fonts/font25.fntdata"/><Relationship Id="rId20" Type="http://schemas.openxmlformats.org/officeDocument/2006/relationships/slide" Target="slides/slide19.xml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f9d68ab4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f9d68ab4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9206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298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195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07373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33405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1273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f65840171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f65840171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f65840171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f65840171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gfad8134eea_0_2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9" name="Google Shape;3229;gfad8134eea_0_2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f63248dfcf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f63248dfcf_0_1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fad8134eea_0_2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fad8134eea_0_2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fad8134ee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fad8134ee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65840171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f65840171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f63248dfcf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f63248dfcf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507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f63604b7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f63604b7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5105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26425" y="1317325"/>
            <a:ext cx="408780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26425" y="3090600"/>
            <a:ext cx="2966400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 Light"/>
                <a:ea typeface="Fira Code Light"/>
                <a:cs typeface="Fira Code Light"/>
                <a:sym typeface="Fira Code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" name="Google Shape;14;p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" name="Google Shape;16;p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/>
          </p:nvPr>
        </p:nvSpPr>
        <p:spPr>
          <a:xfrm>
            <a:off x="2027700" y="1671304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1"/>
          </p:nvPr>
        </p:nvSpPr>
        <p:spPr>
          <a:xfrm>
            <a:off x="2027700" y="2044175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2"/>
          </p:nvPr>
        </p:nvSpPr>
        <p:spPr>
          <a:xfrm>
            <a:off x="5546300" y="1654912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3"/>
          </p:nvPr>
        </p:nvSpPr>
        <p:spPr>
          <a:xfrm>
            <a:off x="5546300" y="2044175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4"/>
          </p:nvPr>
        </p:nvSpPr>
        <p:spPr>
          <a:xfrm>
            <a:off x="2027700" y="3214335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5"/>
          </p:nvPr>
        </p:nvSpPr>
        <p:spPr>
          <a:xfrm>
            <a:off x="2027700" y="3614714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6"/>
          </p:nvPr>
        </p:nvSpPr>
        <p:spPr>
          <a:xfrm>
            <a:off x="5546300" y="3214347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7" name="Google Shape;227;p21"/>
          <p:cNvSpPr txBox="1">
            <a:spLocks noGrp="1"/>
          </p:cNvSpPr>
          <p:nvPr>
            <p:ph type="subTitle" idx="7"/>
          </p:nvPr>
        </p:nvSpPr>
        <p:spPr>
          <a:xfrm>
            <a:off x="5546300" y="3614714"/>
            <a:ext cx="2500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29" name="Google Shape;229;p21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30" name="Google Shape;230;p21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1" name="Google Shape;231;p21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" name="Google Shape;232;p21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33" name="Google Shape;233;p21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21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title"/>
          </p:nvPr>
        </p:nvSpPr>
        <p:spPr>
          <a:xfrm>
            <a:off x="1257538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1"/>
          </p:nvPr>
        </p:nvSpPr>
        <p:spPr>
          <a:xfrm>
            <a:off x="1257513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title" idx="2"/>
          </p:nvPr>
        </p:nvSpPr>
        <p:spPr>
          <a:xfrm>
            <a:off x="3755775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0" name="Google Shape;240;p22"/>
          <p:cNvSpPr txBox="1">
            <a:spLocks noGrp="1"/>
          </p:cNvSpPr>
          <p:nvPr>
            <p:ph type="subTitle" idx="3"/>
          </p:nvPr>
        </p:nvSpPr>
        <p:spPr>
          <a:xfrm>
            <a:off x="3755782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2"/>
          <p:cNvSpPr txBox="1">
            <a:spLocks noGrp="1"/>
          </p:cNvSpPr>
          <p:nvPr>
            <p:ph type="title" idx="4"/>
          </p:nvPr>
        </p:nvSpPr>
        <p:spPr>
          <a:xfrm>
            <a:off x="1257538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" name="Google Shape;242;p22"/>
          <p:cNvSpPr txBox="1">
            <a:spLocks noGrp="1"/>
          </p:cNvSpPr>
          <p:nvPr>
            <p:ph type="subTitle" idx="5"/>
          </p:nvPr>
        </p:nvSpPr>
        <p:spPr>
          <a:xfrm>
            <a:off x="1257513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2"/>
          <p:cNvSpPr txBox="1">
            <a:spLocks noGrp="1"/>
          </p:cNvSpPr>
          <p:nvPr>
            <p:ph type="title" idx="6"/>
          </p:nvPr>
        </p:nvSpPr>
        <p:spPr>
          <a:xfrm>
            <a:off x="3755775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subTitle" idx="7"/>
          </p:nvPr>
        </p:nvSpPr>
        <p:spPr>
          <a:xfrm>
            <a:off x="3755741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2"/>
          <p:cNvSpPr txBox="1">
            <a:spLocks noGrp="1"/>
          </p:cNvSpPr>
          <p:nvPr>
            <p:ph type="title" idx="8"/>
          </p:nvPr>
        </p:nvSpPr>
        <p:spPr>
          <a:xfrm>
            <a:off x="6254050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subTitle" idx="9"/>
          </p:nvPr>
        </p:nvSpPr>
        <p:spPr>
          <a:xfrm>
            <a:off x="6254051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title" idx="13"/>
          </p:nvPr>
        </p:nvSpPr>
        <p:spPr>
          <a:xfrm>
            <a:off x="6254050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subTitle" idx="14"/>
          </p:nvPr>
        </p:nvSpPr>
        <p:spPr>
          <a:xfrm>
            <a:off x="6254006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0" name="Google Shape;250;p2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51" name="Google Shape;251;p2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2" name="Google Shape;252;p2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3" name="Google Shape;253;p2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54" name="Google Shape;254;p2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255;p2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84" name="Google Shape;284;p2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285" name="Google Shape;285;p2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" name="Google Shape;286;p2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87" name="Google Shape;287;p2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8" name="Google Shape;288;p2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289" name="Google Shape;289;p2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2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1" name="Google Shape;291;p2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292" name="Google Shape;292;p2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4" name="Google Shape;294;p25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" name="Google Shape;295;p25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5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97" name="Google Shape;297;p25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8" name="Google Shape;298;p25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" name="Google Shape;299;p25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00" name="Google Shape;300;p25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301;p25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02" name="Google Shape;302;p2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03" name="Google Shape;303;p2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p2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2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08" name="Google Shape;308;p2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09" name="Google Shape;309;p2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0" name="Google Shape;310;p2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11" name="Google Shape;311;p2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2" name="Google Shape;312;p2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13" name="Google Shape;313;p2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2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15" name="Google Shape;315;p2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16" name="Google Shape;316;p2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8" name="Google Shape;318;p26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19" name="Google Shape;319;p2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20" name="Google Shape;320;p2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1" name="Google Shape;321;p2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2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23" name="Google Shape;323;p2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2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25" name="Google Shape;325;p2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26" name="Google Shape;326;p2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2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2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31" name="Google Shape;331;p2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32" name="Google Shape;332;p2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" name="Google Shape;333;p2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34" name="Google Shape;334;p2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" name="Google Shape;335;p2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36" name="Google Shape;336;p2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7" name="Google Shape;337;p2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38" name="Google Shape;338;p2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39" name="Google Shape;339;p2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1" name="Google Shape;341;p27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2" name="Google Shape;342;p2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3" name="Google Shape;343;p2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4" name="Google Shape;344;p2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5" name="Google Shape;345;p2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6" name="Google Shape;346;p2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47" name="Google Shape;347;p2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2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49" name="Google Shape;349;p2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50" name="Google Shape;350;p2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2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2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3" name="Google Shape;353;p27"/>
          <p:cNvGrpSpPr/>
          <p:nvPr/>
        </p:nvGrpSpPr>
        <p:grpSpPr>
          <a:xfrm>
            <a:off x="1028975" y="1070563"/>
            <a:ext cx="2136214" cy="3002387"/>
            <a:chOff x="5380450" y="1070563"/>
            <a:chExt cx="2136214" cy="3002387"/>
          </a:xfrm>
        </p:grpSpPr>
        <p:sp>
          <p:nvSpPr>
            <p:cNvPr id="354" name="Google Shape;354;p27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9" name="Google Shape;359;p27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360" name="Google Shape;360;p27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7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7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3" name="Google Shape;363;p27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364" name="Google Shape;364;p27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7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7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7" name="Google Shape;367;p27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368" name="Google Shape;368;p27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9" name="Google Shape;369;p27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370" name="Google Shape;370;p27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7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2" name="Google Shape;372;p27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373" name="Google Shape;373;p27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7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FFF68E"/>
                  </a:gs>
                  <a:gs pos="100000">
                    <a:srgbClr val="FFD966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27"/>
          <p:cNvGrpSpPr/>
          <p:nvPr/>
        </p:nvGrpSpPr>
        <p:grpSpPr>
          <a:xfrm>
            <a:off x="2282900" y="2966425"/>
            <a:ext cx="1710600" cy="263700"/>
            <a:chOff x="2282900" y="800475"/>
            <a:chExt cx="1710600" cy="263700"/>
          </a:xfrm>
        </p:grpSpPr>
        <p:sp>
          <p:nvSpPr>
            <p:cNvPr id="377" name="Google Shape;377;p27"/>
            <p:cNvSpPr/>
            <p:nvPr/>
          </p:nvSpPr>
          <p:spPr>
            <a:xfrm>
              <a:off x="2282900" y="800475"/>
              <a:ext cx="1710600" cy="263700"/>
            </a:xfrm>
            <a:prstGeom prst="roundRect">
              <a:avLst>
                <a:gd name="adj" fmla="val 28586"/>
              </a:avLst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2375150" y="844350"/>
              <a:ext cx="177653" cy="175796"/>
            </a:xfrm>
            <a:custGeom>
              <a:avLst/>
              <a:gdLst/>
              <a:ahLst/>
              <a:cxnLst/>
              <a:rect l="l" t="t" r="r" b="b"/>
              <a:pathLst>
                <a:path w="8321" h="8234" extrusionOk="0">
                  <a:moveTo>
                    <a:pt x="3359" y="1750"/>
                  </a:moveTo>
                  <a:cubicBezTo>
                    <a:pt x="3774" y="1750"/>
                    <a:pt x="4188" y="1908"/>
                    <a:pt x="4501" y="2220"/>
                  </a:cubicBezTo>
                  <a:cubicBezTo>
                    <a:pt x="4808" y="2527"/>
                    <a:pt x="4976" y="2931"/>
                    <a:pt x="4976" y="3360"/>
                  </a:cubicBezTo>
                  <a:cubicBezTo>
                    <a:pt x="4976" y="3795"/>
                    <a:pt x="4808" y="4199"/>
                    <a:pt x="4501" y="4500"/>
                  </a:cubicBezTo>
                  <a:cubicBezTo>
                    <a:pt x="4188" y="4815"/>
                    <a:pt x="3775" y="4973"/>
                    <a:pt x="3362" y="4973"/>
                  </a:cubicBezTo>
                  <a:cubicBezTo>
                    <a:pt x="2948" y="4973"/>
                    <a:pt x="2534" y="4815"/>
                    <a:pt x="2219" y="4500"/>
                  </a:cubicBezTo>
                  <a:cubicBezTo>
                    <a:pt x="1917" y="4199"/>
                    <a:pt x="1749" y="3795"/>
                    <a:pt x="1749" y="3360"/>
                  </a:cubicBezTo>
                  <a:cubicBezTo>
                    <a:pt x="1749" y="2931"/>
                    <a:pt x="1917" y="2527"/>
                    <a:pt x="2219" y="2220"/>
                  </a:cubicBezTo>
                  <a:cubicBezTo>
                    <a:pt x="2537" y="1908"/>
                    <a:pt x="2946" y="1750"/>
                    <a:pt x="3359" y="1750"/>
                  </a:cubicBezTo>
                  <a:close/>
                  <a:moveTo>
                    <a:pt x="3362" y="1"/>
                  </a:moveTo>
                  <a:cubicBezTo>
                    <a:pt x="2501" y="1"/>
                    <a:pt x="1639" y="328"/>
                    <a:pt x="982" y="983"/>
                  </a:cubicBezTo>
                  <a:cubicBezTo>
                    <a:pt x="347" y="1621"/>
                    <a:pt x="0" y="2466"/>
                    <a:pt x="0" y="3360"/>
                  </a:cubicBezTo>
                  <a:cubicBezTo>
                    <a:pt x="0" y="4260"/>
                    <a:pt x="347" y="5104"/>
                    <a:pt x="982" y="5739"/>
                  </a:cubicBezTo>
                  <a:cubicBezTo>
                    <a:pt x="1641" y="6398"/>
                    <a:pt x="2500" y="6726"/>
                    <a:pt x="3359" y="6726"/>
                  </a:cubicBezTo>
                  <a:cubicBezTo>
                    <a:pt x="3937" y="6726"/>
                    <a:pt x="4510" y="6561"/>
                    <a:pt x="5027" y="6265"/>
                  </a:cubicBezTo>
                  <a:lnTo>
                    <a:pt x="6741" y="7979"/>
                  </a:lnTo>
                  <a:cubicBezTo>
                    <a:pt x="6914" y="8152"/>
                    <a:pt x="7139" y="8234"/>
                    <a:pt x="7359" y="8234"/>
                  </a:cubicBezTo>
                  <a:cubicBezTo>
                    <a:pt x="7584" y="8234"/>
                    <a:pt x="7808" y="8152"/>
                    <a:pt x="7978" y="7979"/>
                  </a:cubicBezTo>
                  <a:cubicBezTo>
                    <a:pt x="8320" y="7635"/>
                    <a:pt x="8320" y="7083"/>
                    <a:pt x="7978" y="6740"/>
                  </a:cubicBezTo>
                  <a:lnTo>
                    <a:pt x="6264" y="5033"/>
                  </a:lnTo>
                  <a:cubicBezTo>
                    <a:pt x="6556" y="4526"/>
                    <a:pt x="6725" y="3959"/>
                    <a:pt x="6725" y="3360"/>
                  </a:cubicBezTo>
                  <a:cubicBezTo>
                    <a:pt x="6725" y="2466"/>
                    <a:pt x="6377" y="1621"/>
                    <a:pt x="5738" y="983"/>
                  </a:cubicBezTo>
                  <a:cubicBezTo>
                    <a:pt x="5083" y="328"/>
                    <a:pt x="4223" y="1"/>
                    <a:pt x="3362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2663000" y="865783"/>
              <a:ext cx="1257000" cy="132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7"/>
          <p:cNvGrpSpPr/>
          <p:nvPr/>
        </p:nvGrpSpPr>
        <p:grpSpPr>
          <a:xfrm>
            <a:off x="2740505" y="1862116"/>
            <a:ext cx="795391" cy="626114"/>
            <a:chOff x="7760767" y="1176066"/>
            <a:chExt cx="795391" cy="626114"/>
          </a:xfrm>
        </p:grpSpPr>
        <p:sp>
          <p:nvSpPr>
            <p:cNvPr id="381" name="Google Shape;381;p27"/>
            <p:cNvSpPr/>
            <p:nvPr/>
          </p:nvSpPr>
          <p:spPr>
            <a:xfrm>
              <a:off x="7760767" y="1176066"/>
              <a:ext cx="795391" cy="626114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" name="Google Shape;382;p27"/>
            <p:cNvGrpSpPr/>
            <p:nvPr/>
          </p:nvGrpSpPr>
          <p:grpSpPr>
            <a:xfrm>
              <a:off x="7815937" y="1292090"/>
              <a:ext cx="594430" cy="276787"/>
              <a:chOff x="7603656" y="1520706"/>
              <a:chExt cx="657046" cy="305943"/>
            </a:xfrm>
          </p:grpSpPr>
          <p:sp>
            <p:nvSpPr>
              <p:cNvPr id="383" name="Google Shape;383;p27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7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7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948600" y="1893800"/>
            <a:ext cx="3936300" cy="14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948600" y="1052000"/>
            <a:ext cx="162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948600" y="3392900"/>
            <a:ext cx="36522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4" name="Google Shape;24;p3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" name="Google Shape;25;p3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26;p3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7" name="Google Shape;27;p3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3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720000" y="1188900"/>
            <a:ext cx="7704000" cy="3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  <a:defRPr sz="10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" name="Google Shape;34;p4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" name="Google Shape;35;p4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36;p4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7" name="Google Shape;37;p4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6" name="Google Shape;56;p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57" name="Google Shape;57;p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8" name="Google Shape;58;p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" name="Google Shape;59;p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60" name="Google Shape;60;p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title" hasCustomPrompt="1"/>
          </p:nvPr>
        </p:nvSpPr>
        <p:spPr>
          <a:xfrm>
            <a:off x="1728163" y="1390038"/>
            <a:ext cx="5382000" cy="14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2" name="Google Shape;102;p11"/>
          <p:cNvSpPr txBox="1">
            <a:spLocks noGrp="1"/>
          </p:cNvSpPr>
          <p:nvPr>
            <p:ph type="subTitle" idx="1"/>
          </p:nvPr>
        </p:nvSpPr>
        <p:spPr>
          <a:xfrm>
            <a:off x="2959222" y="2998425"/>
            <a:ext cx="29199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03" name="Google Shape;103;p11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04" name="Google Shape;104;p11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11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106;p11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07" name="Google Shape;107;p11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" name="Google Shape;108;p11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213862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2" hasCustomPrompt="1"/>
          </p:nvPr>
        </p:nvSpPr>
        <p:spPr>
          <a:xfrm>
            <a:off x="123562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"/>
          </p:nvPr>
        </p:nvSpPr>
        <p:spPr>
          <a:xfrm>
            <a:off x="2138625" y="2033600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3"/>
          </p:nvPr>
        </p:nvSpPr>
        <p:spPr>
          <a:xfrm>
            <a:off x="557197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4" hasCustomPrompt="1"/>
          </p:nvPr>
        </p:nvSpPr>
        <p:spPr>
          <a:xfrm>
            <a:off x="473557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5"/>
          </p:nvPr>
        </p:nvSpPr>
        <p:spPr>
          <a:xfrm>
            <a:off x="5571975" y="2033600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6"/>
          </p:nvPr>
        </p:nvSpPr>
        <p:spPr>
          <a:xfrm>
            <a:off x="2138625" y="3069988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7" hasCustomPrompt="1"/>
          </p:nvPr>
        </p:nvSpPr>
        <p:spPr>
          <a:xfrm>
            <a:off x="1235625" y="3069975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8"/>
          </p:nvPr>
        </p:nvSpPr>
        <p:spPr>
          <a:xfrm>
            <a:off x="2138625" y="3580313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9"/>
          </p:nvPr>
        </p:nvSpPr>
        <p:spPr>
          <a:xfrm>
            <a:off x="5571975" y="3069988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3" hasCustomPrompt="1"/>
          </p:nvPr>
        </p:nvSpPr>
        <p:spPr>
          <a:xfrm>
            <a:off x="4735575" y="3069975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4"/>
          </p:nvPr>
        </p:nvSpPr>
        <p:spPr>
          <a:xfrm>
            <a:off x="5571975" y="3580313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25" name="Google Shape;125;p13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26" name="Google Shape;126;p13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7" name="Google Shape;127;p13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" name="Google Shape;128;p13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29" name="Google Shape;129;p13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" name="Google Shape;130;p13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2450700" y="2569350"/>
            <a:ext cx="42426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1796250" y="1266475"/>
            <a:ext cx="5551500" cy="13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66" name="Google Shape;166;p1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" name="Google Shape;167;p1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8" name="Google Shape;168;p1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9" name="Google Shape;169;p1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0" name="Google Shape;170;p1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/>
          <p:nvPr/>
        </p:nvSpPr>
        <p:spPr>
          <a:xfrm>
            <a:off x="723675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3319693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5915724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891995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subTitle" idx="1"/>
          </p:nvPr>
        </p:nvSpPr>
        <p:spPr>
          <a:xfrm>
            <a:off x="891995" y="3023144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3"/>
          </p:nvPr>
        </p:nvSpPr>
        <p:spPr>
          <a:xfrm>
            <a:off x="3483900" y="3023137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title" idx="4"/>
          </p:nvPr>
        </p:nvSpPr>
        <p:spPr>
          <a:xfrm>
            <a:off x="6071355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2" name="Google Shape;212;p2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13" name="Google Shape;213;p2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14" name="Google Shape;214;p2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" name="Google Shape;215;p2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16" name="Google Shape;216;p2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2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162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7" r:id="rId5"/>
    <p:sldLayoutId id="2147483658" r:id="rId6"/>
    <p:sldLayoutId id="2147483659" r:id="rId7"/>
    <p:sldLayoutId id="2147483663" r:id="rId8"/>
    <p:sldLayoutId id="2147483666" r:id="rId9"/>
    <p:sldLayoutId id="2147483667" r:id="rId10"/>
    <p:sldLayoutId id="2147483668" r:id="rId11"/>
    <p:sldLayoutId id="2147483671" r:id="rId12"/>
    <p:sldLayoutId id="2147483672" r:id="rId13"/>
    <p:sldLayoutId id="214748367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labs.ai/wp-content/uploads/2021/09/stack-money-coin-table-with-trading-graph-business-financial-concept.jp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2C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1"/>
          <p:cNvSpPr txBox="1">
            <a:spLocks noGrp="1"/>
          </p:cNvSpPr>
          <p:nvPr>
            <p:ph type="subTitle" idx="1"/>
          </p:nvPr>
        </p:nvSpPr>
        <p:spPr>
          <a:xfrm>
            <a:off x="727445" y="4528593"/>
            <a:ext cx="2966400" cy="4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the presentation begins </a:t>
            </a:r>
            <a:endParaRPr dirty="0"/>
          </a:p>
        </p:txBody>
      </p:sp>
      <p:grpSp>
        <p:nvGrpSpPr>
          <p:cNvPr id="400" name="Google Shape;400;p31"/>
          <p:cNvGrpSpPr/>
          <p:nvPr/>
        </p:nvGrpSpPr>
        <p:grpSpPr>
          <a:xfrm>
            <a:off x="5375029" y="1818088"/>
            <a:ext cx="2224161" cy="1884607"/>
            <a:chOff x="5375029" y="1818088"/>
            <a:chExt cx="2224161" cy="1884607"/>
          </a:xfrm>
        </p:grpSpPr>
        <p:sp>
          <p:nvSpPr>
            <p:cNvPr id="401" name="Google Shape;401;p31"/>
            <p:cNvSpPr/>
            <p:nvPr/>
          </p:nvSpPr>
          <p:spPr>
            <a:xfrm>
              <a:off x="6273950" y="3298356"/>
              <a:ext cx="426300" cy="396873"/>
            </a:xfrm>
            <a:custGeom>
              <a:avLst/>
              <a:gdLst/>
              <a:ahLst/>
              <a:cxnLst/>
              <a:rect l="l" t="t" r="r" b="b"/>
              <a:pathLst>
                <a:path w="17167" h="15982" extrusionOk="0">
                  <a:moveTo>
                    <a:pt x="1" y="0"/>
                  </a:moveTo>
                  <a:lnTo>
                    <a:pt x="1" y="15982"/>
                  </a:lnTo>
                  <a:lnTo>
                    <a:pt x="17167" y="15982"/>
                  </a:lnTo>
                  <a:lnTo>
                    <a:pt x="17167" y="0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6154104" y="3665446"/>
              <a:ext cx="666008" cy="37249"/>
            </a:xfrm>
            <a:custGeom>
              <a:avLst/>
              <a:gdLst/>
              <a:ahLst/>
              <a:cxnLst/>
              <a:rect l="l" t="t" r="r" b="b"/>
              <a:pathLst>
                <a:path w="26820" h="1500" extrusionOk="0">
                  <a:moveTo>
                    <a:pt x="938" y="1"/>
                  </a:moveTo>
                  <a:cubicBezTo>
                    <a:pt x="423" y="1"/>
                    <a:pt x="0" y="418"/>
                    <a:pt x="0" y="938"/>
                  </a:cubicBezTo>
                  <a:lnTo>
                    <a:pt x="0" y="1500"/>
                  </a:lnTo>
                  <a:lnTo>
                    <a:pt x="26819" y="1500"/>
                  </a:lnTo>
                  <a:lnTo>
                    <a:pt x="26819" y="938"/>
                  </a:lnTo>
                  <a:cubicBezTo>
                    <a:pt x="26819" y="418"/>
                    <a:pt x="26397" y="1"/>
                    <a:pt x="258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6273950" y="3303326"/>
              <a:ext cx="426300" cy="126596"/>
            </a:xfrm>
            <a:custGeom>
              <a:avLst/>
              <a:gdLst/>
              <a:ahLst/>
              <a:cxnLst/>
              <a:rect l="l" t="t" r="r" b="b"/>
              <a:pathLst>
                <a:path w="17167" h="5098" extrusionOk="0">
                  <a:moveTo>
                    <a:pt x="1" y="0"/>
                  </a:moveTo>
                  <a:lnTo>
                    <a:pt x="1" y="1156"/>
                  </a:lnTo>
                  <a:lnTo>
                    <a:pt x="17167" y="5097"/>
                  </a:lnTo>
                  <a:lnTo>
                    <a:pt x="17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5375029" y="3097292"/>
              <a:ext cx="2224098" cy="218476"/>
            </a:xfrm>
            <a:custGeom>
              <a:avLst/>
              <a:gdLst/>
              <a:ahLst/>
              <a:cxnLst/>
              <a:rect l="l" t="t" r="r" b="b"/>
              <a:pathLst>
                <a:path w="89564" h="8798" extrusionOk="0">
                  <a:moveTo>
                    <a:pt x="0" y="1"/>
                  </a:moveTo>
                  <a:lnTo>
                    <a:pt x="0" y="6435"/>
                  </a:lnTo>
                  <a:cubicBezTo>
                    <a:pt x="0" y="7739"/>
                    <a:pt x="1057" y="8797"/>
                    <a:pt x="2361" y="8797"/>
                  </a:cubicBezTo>
                  <a:lnTo>
                    <a:pt x="87208" y="8797"/>
                  </a:lnTo>
                  <a:cubicBezTo>
                    <a:pt x="88507" y="8797"/>
                    <a:pt x="89564" y="7739"/>
                    <a:pt x="89564" y="6435"/>
                  </a:cubicBezTo>
                  <a:lnTo>
                    <a:pt x="89564" y="1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5375029" y="1818088"/>
              <a:ext cx="2224161" cy="1289166"/>
            </a:xfrm>
            <a:custGeom>
              <a:avLst/>
              <a:gdLst/>
              <a:ahLst/>
              <a:cxnLst/>
              <a:rect l="l" t="t" r="r" b="b"/>
              <a:pathLst>
                <a:path w="89564" h="51913" extrusionOk="0">
                  <a:moveTo>
                    <a:pt x="2361" y="1"/>
                  </a:moveTo>
                  <a:cubicBezTo>
                    <a:pt x="1057" y="1"/>
                    <a:pt x="0" y="1059"/>
                    <a:pt x="0" y="2357"/>
                  </a:cubicBezTo>
                  <a:lnTo>
                    <a:pt x="0" y="51913"/>
                  </a:lnTo>
                  <a:lnTo>
                    <a:pt x="89564" y="51913"/>
                  </a:lnTo>
                  <a:lnTo>
                    <a:pt x="89564" y="2357"/>
                  </a:lnTo>
                  <a:cubicBezTo>
                    <a:pt x="89564" y="1059"/>
                    <a:pt x="88507" y="1"/>
                    <a:pt x="8720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5434356" y="1871380"/>
              <a:ext cx="2105483" cy="1171978"/>
            </a:xfrm>
            <a:custGeom>
              <a:avLst/>
              <a:gdLst/>
              <a:ahLst/>
              <a:cxnLst/>
              <a:rect l="l" t="t" r="r" b="b"/>
              <a:pathLst>
                <a:path w="84785" h="47194" extrusionOk="0">
                  <a:moveTo>
                    <a:pt x="1" y="0"/>
                  </a:moveTo>
                  <a:lnTo>
                    <a:pt x="1" y="47193"/>
                  </a:lnTo>
                  <a:lnTo>
                    <a:pt x="84785" y="47193"/>
                  </a:lnTo>
                  <a:lnTo>
                    <a:pt x="84785" y="0"/>
                  </a:ln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5527258" y="1968354"/>
              <a:ext cx="677425" cy="476599"/>
            </a:xfrm>
            <a:custGeom>
              <a:avLst/>
              <a:gdLst/>
              <a:ahLst/>
              <a:cxnLst/>
              <a:rect l="l" t="t" r="r" b="b"/>
              <a:pathLst>
                <a:path w="27279" h="19192" extrusionOk="0">
                  <a:moveTo>
                    <a:pt x="2746" y="0"/>
                  </a:moveTo>
                  <a:cubicBezTo>
                    <a:pt x="1231" y="0"/>
                    <a:pt x="1" y="1230"/>
                    <a:pt x="1" y="2740"/>
                  </a:cubicBezTo>
                  <a:lnTo>
                    <a:pt x="1" y="16451"/>
                  </a:lnTo>
                  <a:cubicBezTo>
                    <a:pt x="1" y="17967"/>
                    <a:pt x="1231" y="19191"/>
                    <a:pt x="2746" y="19191"/>
                  </a:cubicBezTo>
                  <a:lnTo>
                    <a:pt x="24538" y="19191"/>
                  </a:lnTo>
                  <a:cubicBezTo>
                    <a:pt x="26054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54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5527258" y="2497898"/>
              <a:ext cx="1407769" cy="476698"/>
            </a:xfrm>
            <a:custGeom>
              <a:avLst/>
              <a:gdLst/>
              <a:ahLst/>
              <a:cxnLst/>
              <a:rect l="l" t="t" r="r" b="b"/>
              <a:pathLst>
                <a:path w="56689" h="19196" extrusionOk="0">
                  <a:moveTo>
                    <a:pt x="2746" y="0"/>
                  </a:moveTo>
                  <a:cubicBezTo>
                    <a:pt x="1231" y="0"/>
                    <a:pt x="1" y="1230"/>
                    <a:pt x="1" y="2746"/>
                  </a:cubicBezTo>
                  <a:lnTo>
                    <a:pt x="1" y="16450"/>
                  </a:lnTo>
                  <a:cubicBezTo>
                    <a:pt x="1" y="17965"/>
                    <a:pt x="1231" y="19195"/>
                    <a:pt x="2746" y="19195"/>
                  </a:cubicBezTo>
                  <a:lnTo>
                    <a:pt x="53949" y="19195"/>
                  </a:lnTo>
                  <a:cubicBezTo>
                    <a:pt x="55459" y="19195"/>
                    <a:pt x="56689" y="17965"/>
                    <a:pt x="56689" y="16450"/>
                  </a:cubicBezTo>
                  <a:lnTo>
                    <a:pt x="56689" y="2746"/>
                  </a:lnTo>
                  <a:cubicBezTo>
                    <a:pt x="56689" y="1230"/>
                    <a:pt x="55459" y="0"/>
                    <a:pt x="53949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6257635" y="1968354"/>
              <a:ext cx="677400" cy="476599"/>
            </a:xfrm>
            <a:custGeom>
              <a:avLst/>
              <a:gdLst/>
              <a:ahLst/>
              <a:cxnLst/>
              <a:rect l="l" t="t" r="r" b="b"/>
              <a:pathLst>
                <a:path w="27278" h="19192" extrusionOk="0">
                  <a:moveTo>
                    <a:pt x="2740" y="0"/>
                  </a:moveTo>
                  <a:cubicBezTo>
                    <a:pt x="1225" y="0"/>
                    <a:pt x="0" y="1230"/>
                    <a:pt x="0" y="2740"/>
                  </a:cubicBezTo>
                  <a:lnTo>
                    <a:pt x="0" y="16451"/>
                  </a:lnTo>
                  <a:cubicBezTo>
                    <a:pt x="0" y="17967"/>
                    <a:pt x="1225" y="19191"/>
                    <a:pt x="2740" y="19191"/>
                  </a:cubicBezTo>
                  <a:lnTo>
                    <a:pt x="24538" y="19191"/>
                  </a:lnTo>
                  <a:cubicBezTo>
                    <a:pt x="26048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48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7002489" y="1968354"/>
              <a:ext cx="479554" cy="221338"/>
            </a:xfrm>
            <a:custGeom>
              <a:avLst/>
              <a:gdLst/>
              <a:ahLst/>
              <a:cxnLst/>
              <a:rect l="l" t="t" r="r" b="b"/>
              <a:pathLst>
                <a:path w="19311" h="8913" extrusionOk="0">
                  <a:moveTo>
                    <a:pt x="2746" y="0"/>
                  </a:moveTo>
                  <a:cubicBezTo>
                    <a:pt x="1230" y="0"/>
                    <a:pt x="1" y="1230"/>
                    <a:pt x="1" y="2740"/>
                  </a:cubicBezTo>
                  <a:lnTo>
                    <a:pt x="1" y="6167"/>
                  </a:lnTo>
                  <a:cubicBezTo>
                    <a:pt x="1" y="7682"/>
                    <a:pt x="1230" y="8912"/>
                    <a:pt x="2746" y="8912"/>
                  </a:cubicBezTo>
                  <a:lnTo>
                    <a:pt x="16571" y="8912"/>
                  </a:lnTo>
                  <a:cubicBezTo>
                    <a:pt x="18081" y="8912"/>
                    <a:pt x="19311" y="7682"/>
                    <a:pt x="19311" y="6167"/>
                  </a:cubicBezTo>
                  <a:lnTo>
                    <a:pt x="19311" y="2740"/>
                  </a:lnTo>
                  <a:cubicBezTo>
                    <a:pt x="19311" y="1230"/>
                    <a:pt x="18081" y="0"/>
                    <a:pt x="16571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7002489" y="2241370"/>
              <a:ext cx="479554" cy="733225"/>
            </a:xfrm>
            <a:custGeom>
              <a:avLst/>
              <a:gdLst/>
              <a:ahLst/>
              <a:cxnLst/>
              <a:rect l="l" t="t" r="r" b="b"/>
              <a:pathLst>
                <a:path w="19311" h="29526" extrusionOk="0">
                  <a:moveTo>
                    <a:pt x="2746" y="1"/>
                  </a:moveTo>
                  <a:cubicBezTo>
                    <a:pt x="1230" y="1"/>
                    <a:pt x="1" y="1231"/>
                    <a:pt x="1" y="2741"/>
                  </a:cubicBezTo>
                  <a:lnTo>
                    <a:pt x="1" y="26780"/>
                  </a:lnTo>
                  <a:cubicBezTo>
                    <a:pt x="1" y="28295"/>
                    <a:pt x="1230" y="29525"/>
                    <a:pt x="2746" y="29525"/>
                  </a:cubicBezTo>
                  <a:lnTo>
                    <a:pt x="16571" y="29525"/>
                  </a:lnTo>
                  <a:cubicBezTo>
                    <a:pt x="18081" y="29525"/>
                    <a:pt x="19311" y="28295"/>
                    <a:pt x="19311" y="26780"/>
                  </a:cubicBezTo>
                  <a:lnTo>
                    <a:pt x="19311" y="2741"/>
                  </a:lnTo>
                  <a:cubicBezTo>
                    <a:pt x="19311" y="1231"/>
                    <a:pt x="18081" y="1"/>
                    <a:pt x="16571" y="1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31"/>
          <p:cNvGrpSpPr/>
          <p:nvPr/>
        </p:nvGrpSpPr>
        <p:grpSpPr>
          <a:xfrm>
            <a:off x="7118242" y="1435741"/>
            <a:ext cx="795392" cy="626115"/>
            <a:chOff x="7542675" y="1392460"/>
            <a:chExt cx="879178" cy="692069"/>
          </a:xfrm>
        </p:grpSpPr>
        <p:sp>
          <p:nvSpPr>
            <p:cNvPr id="413" name="Google Shape;413;p31"/>
            <p:cNvSpPr/>
            <p:nvPr/>
          </p:nvSpPr>
          <p:spPr>
            <a:xfrm>
              <a:off x="7542675" y="1392460"/>
              <a:ext cx="879178" cy="692069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31"/>
            <p:cNvGrpSpPr/>
            <p:nvPr/>
          </p:nvGrpSpPr>
          <p:grpSpPr>
            <a:xfrm>
              <a:off x="7603656" y="1520706"/>
              <a:ext cx="657046" cy="305943"/>
              <a:chOff x="7603656" y="1520706"/>
              <a:chExt cx="657046" cy="305943"/>
            </a:xfrm>
          </p:grpSpPr>
          <p:sp>
            <p:nvSpPr>
              <p:cNvPr id="415" name="Google Shape;415;p31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1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1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1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3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20" name="Google Shape;420;p3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3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3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3" name="Google Shape;423;p31"/>
          <p:cNvGrpSpPr/>
          <p:nvPr/>
        </p:nvGrpSpPr>
        <p:grpSpPr>
          <a:xfrm>
            <a:off x="5055410" y="2845326"/>
            <a:ext cx="633471" cy="733893"/>
            <a:chOff x="5055410" y="2845326"/>
            <a:chExt cx="633471" cy="733893"/>
          </a:xfrm>
        </p:grpSpPr>
        <p:grpSp>
          <p:nvGrpSpPr>
            <p:cNvPr id="424" name="Google Shape;424;p31"/>
            <p:cNvGrpSpPr/>
            <p:nvPr/>
          </p:nvGrpSpPr>
          <p:grpSpPr>
            <a:xfrm>
              <a:off x="5055410" y="2845326"/>
              <a:ext cx="633471" cy="733893"/>
              <a:chOff x="5418807" y="2497285"/>
              <a:chExt cx="700200" cy="811200"/>
            </a:xfrm>
          </p:grpSpPr>
          <p:sp>
            <p:nvSpPr>
              <p:cNvPr id="425" name="Google Shape;425;p31"/>
              <p:cNvSpPr/>
              <p:nvPr/>
            </p:nvSpPr>
            <p:spPr>
              <a:xfrm>
                <a:off x="5418807" y="2497285"/>
                <a:ext cx="700200" cy="8112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rgbClr val="FFFFFF">
                      <a:alpha val="85710"/>
                    </a:srgbClr>
                  </a:gs>
                  <a:gs pos="100000">
                    <a:srgbClr val="C5C7F4">
                      <a:alpha val="85710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9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" name="Google Shape;426;p31"/>
              <p:cNvGrpSpPr/>
              <p:nvPr/>
            </p:nvGrpSpPr>
            <p:grpSpPr>
              <a:xfrm>
                <a:off x="5600579" y="2592573"/>
                <a:ext cx="336576" cy="344118"/>
                <a:chOff x="3409000" y="1026975"/>
                <a:chExt cx="355075" cy="363032"/>
              </a:xfrm>
            </p:grpSpPr>
            <p:sp>
              <p:nvSpPr>
                <p:cNvPr id="427" name="Google Shape;427;p31"/>
                <p:cNvSpPr/>
                <p:nvPr/>
              </p:nvSpPr>
              <p:spPr>
                <a:xfrm>
                  <a:off x="3409000" y="1026975"/>
                  <a:ext cx="355075" cy="3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14209" extrusionOk="0">
                      <a:moveTo>
                        <a:pt x="7104" y="0"/>
                      </a:moveTo>
                      <a:cubicBezTo>
                        <a:pt x="3186" y="0"/>
                        <a:pt x="0" y="3181"/>
                        <a:pt x="0" y="7099"/>
                      </a:cubicBezTo>
                      <a:cubicBezTo>
                        <a:pt x="0" y="9129"/>
                        <a:pt x="847" y="10953"/>
                        <a:pt x="2209" y="12247"/>
                      </a:cubicBezTo>
                      <a:cubicBezTo>
                        <a:pt x="3484" y="13466"/>
                        <a:pt x="5211" y="14208"/>
                        <a:pt x="7104" y="14208"/>
                      </a:cubicBezTo>
                      <a:cubicBezTo>
                        <a:pt x="8998" y="14208"/>
                        <a:pt x="10725" y="13466"/>
                        <a:pt x="12000" y="12247"/>
                      </a:cubicBezTo>
                      <a:cubicBezTo>
                        <a:pt x="13357" y="10948"/>
                        <a:pt x="14202" y="9129"/>
                        <a:pt x="14202" y="7099"/>
                      </a:cubicBezTo>
                      <a:cubicBezTo>
                        <a:pt x="14202" y="3181"/>
                        <a:pt x="11029" y="0"/>
                        <a:pt x="7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31"/>
                <p:cNvSpPr/>
                <p:nvPr/>
              </p:nvSpPr>
              <p:spPr>
                <a:xfrm>
                  <a:off x="3528425" y="1078900"/>
                  <a:ext cx="116400" cy="1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6" h="4650" extrusionOk="0">
                      <a:moveTo>
                        <a:pt x="2327" y="0"/>
                      </a:moveTo>
                      <a:cubicBezTo>
                        <a:pt x="1041" y="0"/>
                        <a:pt x="0" y="1041"/>
                        <a:pt x="0" y="2322"/>
                      </a:cubicBezTo>
                      <a:cubicBezTo>
                        <a:pt x="0" y="3609"/>
                        <a:pt x="1041" y="4650"/>
                        <a:pt x="2327" y="4650"/>
                      </a:cubicBezTo>
                      <a:cubicBezTo>
                        <a:pt x="3609" y="4650"/>
                        <a:pt x="4655" y="3609"/>
                        <a:pt x="4655" y="2322"/>
                      </a:cubicBezTo>
                      <a:cubicBezTo>
                        <a:pt x="4655" y="1041"/>
                        <a:pt x="3609" y="0"/>
                        <a:pt x="23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31"/>
                <p:cNvSpPr/>
                <p:nvPr/>
              </p:nvSpPr>
              <p:spPr>
                <a:xfrm>
                  <a:off x="3464200" y="1246832"/>
                  <a:ext cx="244825" cy="14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3" h="5727" extrusionOk="0">
                      <a:moveTo>
                        <a:pt x="4896" y="1"/>
                      </a:moveTo>
                      <a:cubicBezTo>
                        <a:pt x="2551" y="1"/>
                        <a:pt x="572" y="1597"/>
                        <a:pt x="1" y="3765"/>
                      </a:cubicBezTo>
                      <a:cubicBezTo>
                        <a:pt x="1276" y="4984"/>
                        <a:pt x="3003" y="5726"/>
                        <a:pt x="4896" y="5726"/>
                      </a:cubicBezTo>
                      <a:cubicBezTo>
                        <a:pt x="6790" y="5726"/>
                        <a:pt x="8517" y="4984"/>
                        <a:pt x="9792" y="3765"/>
                      </a:cubicBezTo>
                      <a:cubicBezTo>
                        <a:pt x="9215" y="1597"/>
                        <a:pt x="7236" y="1"/>
                        <a:pt x="48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0" name="Google Shape;430;p31"/>
            <p:cNvGrpSpPr/>
            <p:nvPr/>
          </p:nvGrpSpPr>
          <p:grpSpPr>
            <a:xfrm>
              <a:off x="5195602" y="3311831"/>
              <a:ext cx="352067" cy="169406"/>
              <a:chOff x="5528432" y="2979624"/>
              <a:chExt cx="480900" cy="187251"/>
            </a:xfrm>
          </p:grpSpPr>
          <p:sp>
            <p:nvSpPr>
              <p:cNvPr id="431" name="Google Shape;431;p31"/>
              <p:cNvSpPr/>
              <p:nvPr/>
            </p:nvSpPr>
            <p:spPr>
              <a:xfrm>
                <a:off x="5528432" y="2979624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1"/>
              <p:cNvSpPr/>
              <p:nvPr/>
            </p:nvSpPr>
            <p:spPr>
              <a:xfrm>
                <a:off x="5528432" y="3052849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5610449" y="3126075"/>
                <a:ext cx="316800" cy="40800"/>
              </a:xfrm>
              <a:prstGeom prst="roundRect">
                <a:avLst>
                  <a:gd name="adj" fmla="val 50000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4" name="Google Shape;434;p31"/>
          <p:cNvGrpSpPr/>
          <p:nvPr/>
        </p:nvGrpSpPr>
        <p:grpSpPr>
          <a:xfrm>
            <a:off x="7427195" y="2464693"/>
            <a:ext cx="694832" cy="494692"/>
            <a:chOff x="3336290" y="764021"/>
            <a:chExt cx="810300" cy="576900"/>
          </a:xfrm>
        </p:grpSpPr>
        <p:sp>
          <p:nvSpPr>
            <p:cNvPr id="435" name="Google Shape;435;p31"/>
            <p:cNvSpPr/>
            <p:nvPr/>
          </p:nvSpPr>
          <p:spPr>
            <a:xfrm rot="-5401788">
              <a:off x="3452990" y="647471"/>
              <a:ext cx="576900" cy="8100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3414726" y="1013671"/>
              <a:ext cx="653730" cy="281110"/>
            </a:xfrm>
            <a:custGeom>
              <a:avLst/>
              <a:gdLst/>
              <a:ahLst/>
              <a:cxnLst/>
              <a:rect l="l" t="t" r="r" b="b"/>
              <a:pathLst>
                <a:path w="28015" h="14176" extrusionOk="0">
                  <a:moveTo>
                    <a:pt x="7411" y="1"/>
                  </a:moveTo>
                  <a:cubicBezTo>
                    <a:pt x="6941" y="1"/>
                    <a:pt x="6471" y="194"/>
                    <a:pt x="6132" y="580"/>
                  </a:cubicBezTo>
                  <a:lnTo>
                    <a:pt x="429" y="7037"/>
                  </a:lnTo>
                  <a:cubicBezTo>
                    <a:pt x="154" y="7353"/>
                    <a:pt x="0" y="7752"/>
                    <a:pt x="0" y="8170"/>
                  </a:cubicBezTo>
                  <a:lnTo>
                    <a:pt x="0" y="12472"/>
                  </a:lnTo>
                  <a:cubicBezTo>
                    <a:pt x="0" y="13409"/>
                    <a:pt x="766" y="14175"/>
                    <a:pt x="1711" y="14175"/>
                  </a:cubicBezTo>
                  <a:lnTo>
                    <a:pt x="26304" y="14175"/>
                  </a:lnTo>
                  <a:cubicBezTo>
                    <a:pt x="27249" y="14175"/>
                    <a:pt x="28015" y="13409"/>
                    <a:pt x="28015" y="12472"/>
                  </a:cubicBezTo>
                  <a:lnTo>
                    <a:pt x="28015" y="8742"/>
                  </a:lnTo>
                  <a:cubicBezTo>
                    <a:pt x="28015" y="8245"/>
                    <a:pt x="27798" y="7776"/>
                    <a:pt x="27420" y="7449"/>
                  </a:cubicBezTo>
                  <a:lnTo>
                    <a:pt x="22816" y="3486"/>
                  </a:lnTo>
                  <a:cubicBezTo>
                    <a:pt x="22496" y="3210"/>
                    <a:pt x="22100" y="3072"/>
                    <a:pt x="21705" y="3072"/>
                  </a:cubicBezTo>
                  <a:cubicBezTo>
                    <a:pt x="21289" y="3072"/>
                    <a:pt x="20874" y="3224"/>
                    <a:pt x="20546" y="3526"/>
                  </a:cubicBezTo>
                  <a:lnTo>
                    <a:pt x="16959" y="6826"/>
                  </a:lnTo>
                  <a:cubicBezTo>
                    <a:pt x="16631" y="7127"/>
                    <a:pt x="16216" y="7277"/>
                    <a:pt x="15803" y="7277"/>
                  </a:cubicBezTo>
                  <a:cubicBezTo>
                    <a:pt x="15352" y="7277"/>
                    <a:pt x="14902" y="7099"/>
                    <a:pt x="14568" y="6746"/>
                  </a:cubicBezTo>
                  <a:lnTo>
                    <a:pt x="8648" y="529"/>
                  </a:lnTo>
                  <a:cubicBezTo>
                    <a:pt x="8310" y="177"/>
                    <a:pt x="7860" y="1"/>
                    <a:pt x="7411" y="1"/>
                  </a:cubicBezTo>
                  <a:close/>
                </a:path>
              </a:pathLst>
            </a:cu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3848871" y="832785"/>
              <a:ext cx="144823" cy="144867"/>
            </a:xfrm>
            <a:custGeom>
              <a:avLst/>
              <a:gdLst/>
              <a:ahLst/>
              <a:cxnLst/>
              <a:rect l="l" t="t" r="r" b="b"/>
              <a:pathLst>
                <a:path w="4416" h="4417" extrusionOk="0">
                  <a:moveTo>
                    <a:pt x="2208" y="1"/>
                  </a:moveTo>
                  <a:cubicBezTo>
                    <a:pt x="991" y="1"/>
                    <a:pt x="1" y="990"/>
                    <a:pt x="1" y="2209"/>
                  </a:cubicBezTo>
                  <a:cubicBezTo>
                    <a:pt x="1" y="3427"/>
                    <a:pt x="991" y="4417"/>
                    <a:pt x="2208" y="4417"/>
                  </a:cubicBezTo>
                  <a:cubicBezTo>
                    <a:pt x="3427" y="4417"/>
                    <a:pt x="4416" y="3427"/>
                    <a:pt x="4416" y="2209"/>
                  </a:cubicBezTo>
                  <a:cubicBezTo>
                    <a:pt x="4416" y="990"/>
                    <a:pt x="3427" y="1"/>
                    <a:pt x="2208" y="1"/>
                  </a:cubicBezTo>
                  <a:close/>
                </a:path>
              </a:pathLst>
            </a:custGeom>
            <a:gradFill>
              <a:gsLst>
                <a:gs pos="0">
                  <a:srgbClr val="FFF68E"/>
                </a:gs>
                <a:gs pos="100000">
                  <a:srgbClr val="FFD96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1"/>
          <p:cNvGrpSpPr/>
          <p:nvPr/>
        </p:nvGrpSpPr>
        <p:grpSpPr>
          <a:xfrm>
            <a:off x="5159411" y="1731360"/>
            <a:ext cx="999286" cy="251306"/>
            <a:chOff x="6394932" y="2541500"/>
            <a:chExt cx="959100" cy="241200"/>
          </a:xfrm>
        </p:grpSpPr>
        <p:sp>
          <p:nvSpPr>
            <p:cNvPr id="439" name="Google Shape;439;p31"/>
            <p:cNvSpPr/>
            <p:nvPr/>
          </p:nvSpPr>
          <p:spPr>
            <a:xfrm rot="-5400000">
              <a:off x="6753882" y="2182550"/>
              <a:ext cx="241200" cy="9591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 rot="-5400000">
              <a:off x="64654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 rot="-5400000">
              <a:off x="6687242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 rot="-5400000">
              <a:off x="6909008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 rot="-5400000">
              <a:off x="71307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31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445" name="Google Shape;445;p3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" name="Google Shape;446;p3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47" name="Google Shape;447;p3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" name="Google Shape;448;p3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49" name="Google Shape;449;p3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50" name="Google Shape;450;p3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51" name="Google Shape;451;p3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52" name="Google Shape;452;p3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54" name="Google Shape;454;p31">
            <a:hlinkClick r:id="" action="ppaction://hlinkshowjump?jump=nextslide"/>
          </p:cNvPr>
          <p:cNvCxnSpPr/>
          <p:nvPr/>
        </p:nvCxnSpPr>
        <p:spPr>
          <a:xfrm>
            <a:off x="3323795" y="4873190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56" name="Google Shape;456;p31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1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8" name="Google Shape;458;p31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338;p12">
            <a:extLst>
              <a:ext uri="{FF2B5EF4-FFF2-40B4-BE49-F238E27FC236}">
                <a16:creationId xmlns:a16="http://schemas.microsoft.com/office/drawing/2014/main" id="{EE850776-A7C6-4D7F-92E6-7C63F36DA38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11788" y="991662"/>
            <a:ext cx="4087813" cy="160655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Raleway Thin" pitchFamily="2" charset="0"/>
              </a:rPr>
              <a:t>RETAIL </a:t>
            </a:r>
            <a:r>
              <a:rPr lang="en-US" sz="4400" b="1" dirty="0">
                <a:solidFill>
                  <a:srgbClr val="E5A083"/>
                </a:solidFill>
                <a:latin typeface="Raleway Thin" pitchFamily="2" charset="0"/>
              </a:rPr>
              <a:t>PRICE</a:t>
            </a:r>
            <a:r>
              <a:rPr lang="en-US" sz="4400" b="1" dirty="0">
                <a:latin typeface="Raleway Thin" pitchFamily="2" charset="0"/>
              </a:rPr>
              <a:t> </a:t>
            </a:r>
            <a:br>
              <a:rPr lang="en-US" sz="4400" b="1" dirty="0">
                <a:latin typeface="Raleway Thin" pitchFamily="2" charset="0"/>
              </a:rPr>
            </a:br>
            <a:r>
              <a:rPr lang="en-US" sz="4400" b="1" dirty="0">
                <a:solidFill>
                  <a:srgbClr val="92D050"/>
                </a:solidFill>
                <a:latin typeface="Raleway Thin" pitchFamily="2" charset="0"/>
              </a:rPr>
              <a:t>PREDICTION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076414B-AC04-4A86-8031-10BB980205E1}"/>
              </a:ext>
            </a:extLst>
          </p:cNvPr>
          <p:cNvSpPr txBox="1"/>
          <p:nvPr/>
        </p:nvSpPr>
        <p:spPr>
          <a:xfrm>
            <a:off x="249559" y="2228233"/>
            <a:ext cx="5494251" cy="1999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rgbClr val="ED0101"/>
                </a:solidFill>
                <a:latin typeface="Bookman Old Style" panose="02050604050505020204" pitchFamily="18" charset="0"/>
              </a:rPr>
              <a:t> </a:t>
            </a:r>
            <a:r>
              <a:rPr lang="en-US" sz="1200" b="1" dirty="0">
                <a:solidFill>
                  <a:schemeClr val="accent1"/>
                </a:solidFill>
                <a:latin typeface="Bookman Old Style" panose="02050604050505020204" pitchFamily="18" charset="0"/>
              </a:rPr>
              <a:t>Submitted in the partial fulfillment for the award of the </a:t>
            </a:r>
          </a:p>
          <a:p>
            <a:pPr algn="ctr">
              <a:lnSpc>
                <a:spcPct val="150000"/>
              </a:lnSpc>
            </a:pPr>
            <a:r>
              <a:rPr lang="en-US" sz="1200" b="1" dirty="0">
                <a:solidFill>
                  <a:schemeClr val="accent1"/>
                </a:solidFill>
                <a:latin typeface="Bookman Old Style" panose="02050604050505020204" pitchFamily="18" charset="0"/>
              </a:rPr>
              <a:t>degree of</a:t>
            </a:r>
          </a:p>
          <a:p>
            <a:pPr algn="ctr">
              <a:lnSpc>
                <a:spcPct val="150000"/>
              </a:lnSpc>
            </a:pPr>
            <a:r>
              <a:rPr lang="en-US" sz="1200" b="1" dirty="0">
                <a:solidFill>
                  <a:schemeClr val="accent1"/>
                </a:solidFill>
                <a:latin typeface="Bahnschrift Light" panose="020B0502040204020203" pitchFamily="34" charset="0"/>
              </a:rPr>
              <a:t>BACHELOR OF ENGINEERING </a:t>
            </a:r>
            <a:endParaRPr lang="en-US" sz="1200" dirty="0">
              <a:solidFill>
                <a:schemeClr val="accent1"/>
              </a:solidFill>
              <a:latin typeface="Bahnschrift Light" panose="020B05020402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accent1"/>
                </a:solidFill>
                <a:latin typeface="Bahnschrift Light" panose="020B0502040204020203" pitchFamily="34" charset="0"/>
              </a:rPr>
              <a:t> IN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rgbClr val="92D050"/>
                </a:solidFill>
                <a:latin typeface="Bookman Old Style" panose="02050604050505020204" pitchFamily="18" charset="0"/>
              </a:rPr>
              <a:t>B.E. CSE (Hons.) with Specialization in Artificial Intelligence 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rgbClr val="92D050"/>
                </a:solidFill>
                <a:latin typeface="Bookman Old Style" panose="02050604050505020204" pitchFamily="18" charset="0"/>
              </a:rPr>
              <a:t>and Machine Learning in association with IBM</a:t>
            </a:r>
            <a:endParaRPr lang="en-IN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CCB13839-53A3-4F85-8EF3-DE8BF19E5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474674" cy="573088"/>
          </a:xfrm>
        </p:spPr>
        <p:txBody>
          <a:bodyPr/>
          <a:lstStyle/>
          <a:p>
            <a:r>
              <a:rPr lang="en-US" sz="3200" b="1" dirty="0">
                <a:solidFill>
                  <a:srgbClr val="E5A083"/>
                </a:solidFill>
              </a:rPr>
              <a:t>&lt;This is what the </a:t>
            </a:r>
            <a:r>
              <a:rPr lang="en-US" sz="3200" b="1" dirty="0">
                <a:solidFill>
                  <a:srgbClr val="92D050"/>
                </a:solidFill>
              </a:rPr>
              <a:t>project looks like&gt; </a:t>
            </a:r>
            <a:endParaRPr lang="en-IN" sz="3200" b="1" dirty="0">
              <a:solidFill>
                <a:srgbClr val="92D05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994B5F-A535-C1F6-5138-D1F02885C6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589" y="1221026"/>
            <a:ext cx="6025155" cy="367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93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CCB13839-53A3-4F85-8EF3-DE8BF19E5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474674" cy="573088"/>
          </a:xfrm>
        </p:spPr>
        <p:txBody>
          <a:bodyPr/>
          <a:lstStyle/>
          <a:p>
            <a:r>
              <a:rPr lang="en-US" sz="3200" dirty="0">
                <a:solidFill>
                  <a:srgbClr val="E5A083"/>
                </a:solidFill>
              </a:rPr>
              <a:t>/</a:t>
            </a:r>
            <a:r>
              <a:rPr lang="en-US" sz="3200" b="1" dirty="0">
                <a:solidFill>
                  <a:srgbClr val="E5A083"/>
                </a:solidFill>
              </a:rPr>
              <a:t>This is what the </a:t>
            </a:r>
            <a:r>
              <a:rPr lang="en-US" sz="3200" b="1" dirty="0">
                <a:solidFill>
                  <a:srgbClr val="92D050"/>
                </a:solidFill>
              </a:rPr>
              <a:t>project looks like </a:t>
            </a:r>
            <a:endParaRPr lang="en-IN" sz="3200" b="1" dirty="0">
              <a:solidFill>
                <a:srgbClr val="92D05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9A3FE-608E-B072-1F5B-8F50E10EF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384" y="1147827"/>
            <a:ext cx="6514979" cy="345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359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CCB13839-53A3-4F85-8EF3-DE8BF19E5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474674" cy="573088"/>
          </a:xfrm>
        </p:spPr>
        <p:txBody>
          <a:bodyPr/>
          <a:lstStyle/>
          <a:p>
            <a:r>
              <a:rPr lang="en-US" sz="3200" dirty="0">
                <a:solidFill>
                  <a:srgbClr val="E5A083"/>
                </a:solidFill>
              </a:rPr>
              <a:t>/</a:t>
            </a:r>
            <a:r>
              <a:rPr lang="en-US" sz="3200" b="1" dirty="0">
                <a:solidFill>
                  <a:srgbClr val="E5A083"/>
                </a:solidFill>
              </a:rPr>
              <a:t>This is what the </a:t>
            </a:r>
            <a:r>
              <a:rPr lang="en-US" sz="3200" b="1" dirty="0">
                <a:solidFill>
                  <a:srgbClr val="92D050"/>
                </a:solidFill>
              </a:rPr>
              <a:t>project looks like </a:t>
            </a:r>
            <a:endParaRPr lang="en-IN" sz="3200" b="1" dirty="0">
              <a:solidFill>
                <a:srgbClr val="92D05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A4641F-84CB-767E-8A19-0A8188330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098" y="1175254"/>
            <a:ext cx="6551465" cy="342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349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CCB13839-53A3-4F85-8EF3-DE8BF19E5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474674" cy="573088"/>
          </a:xfrm>
        </p:spPr>
        <p:txBody>
          <a:bodyPr/>
          <a:lstStyle/>
          <a:p>
            <a:r>
              <a:rPr lang="en-US" sz="3200" dirty="0">
                <a:solidFill>
                  <a:srgbClr val="E5A083"/>
                </a:solidFill>
              </a:rPr>
              <a:t>/</a:t>
            </a:r>
            <a:r>
              <a:rPr lang="en-US" sz="3200" b="1" dirty="0">
                <a:solidFill>
                  <a:srgbClr val="E5A083"/>
                </a:solidFill>
              </a:rPr>
              <a:t>This is what the </a:t>
            </a:r>
            <a:r>
              <a:rPr lang="en-US" sz="3200" b="1" dirty="0">
                <a:solidFill>
                  <a:srgbClr val="92D050"/>
                </a:solidFill>
              </a:rPr>
              <a:t>project looks like </a:t>
            </a:r>
            <a:endParaRPr lang="en-IN" sz="3200" b="1" dirty="0">
              <a:solidFill>
                <a:srgbClr val="92D05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66BA52-54EF-B523-5705-DCFA291D61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988" y="1195780"/>
            <a:ext cx="6279356" cy="351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60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CCB13839-53A3-4F85-8EF3-DE8BF19E5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474674" cy="573088"/>
          </a:xfrm>
        </p:spPr>
        <p:txBody>
          <a:bodyPr/>
          <a:lstStyle/>
          <a:p>
            <a:r>
              <a:rPr lang="en-US" sz="3200" dirty="0">
                <a:solidFill>
                  <a:srgbClr val="E5A083"/>
                </a:solidFill>
              </a:rPr>
              <a:t>/</a:t>
            </a:r>
            <a:r>
              <a:rPr lang="en-US" sz="3200" b="1" dirty="0">
                <a:solidFill>
                  <a:srgbClr val="E5A083"/>
                </a:solidFill>
              </a:rPr>
              <a:t>This is what the </a:t>
            </a:r>
            <a:r>
              <a:rPr lang="en-US" sz="3200" b="1" dirty="0">
                <a:solidFill>
                  <a:srgbClr val="92D050"/>
                </a:solidFill>
              </a:rPr>
              <a:t>project looks like </a:t>
            </a:r>
            <a:endParaRPr lang="en-IN" sz="3200" b="1" dirty="0">
              <a:solidFill>
                <a:srgbClr val="92D05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7B17AD-3042-582C-43D0-927CA3A9DF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117" y="1180931"/>
            <a:ext cx="6095915" cy="337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831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CCB13839-53A3-4F85-8EF3-DE8BF19E5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474674" cy="573088"/>
          </a:xfrm>
        </p:spPr>
        <p:txBody>
          <a:bodyPr/>
          <a:lstStyle/>
          <a:p>
            <a:r>
              <a:rPr lang="en-US" sz="3200" dirty="0">
                <a:solidFill>
                  <a:srgbClr val="E5A083"/>
                </a:solidFill>
              </a:rPr>
              <a:t>/</a:t>
            </a:r>
            <a:r>
              <a:rPr lang="en-US" sz="3200" b="1" dirty="0">
                <a:solidFill>
                  <a:srgbClr val="E5A083"/>
                </a:solidFill>
              </a:rPr>
              <a:t>This is what the </a:t>
            </a:r>
            <a:r>
              <a:rPr lang="en-US" sz="3200" b="1" dirty="0">
                <a:solidFill>
                  <a:srgbClr val="92D050"/>
                </a:solidFill>
              </a:rPr>
              <a:t>project looks like </a:t>
            </a:r>
            <a:endParaRPr lang="en-IN" sz="3200" b="1" dirty="0">
              <a:solidFill>
                <a:srgbClr val="92D05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EFA5B8-44AD-ED1B-B63B-FF03619D7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125" y="1222485"/>
            <a:ext cx="6070181" cy="338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5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4"/>
          <p:cNvSpPr txBox="1">
            <a:spLocks noGrp="1"/>
          </p:cNvSpPr>
          <p:nvPr>
            <p:ph type="title"/>
          </p:nvPr>
        </p:nvSpPr>
        <p:spPr>
          <a:xfrm>
            <a:off x="2025108" y="1604656"/>
            <a:ext cx="2710467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sz="1800" dirty="0">
                <a:solidFill>
                  <a:schemeClr val="bg1"/>
                </a:solidFill>
                <a:latin typeface="Oswald" panose="00000500000000000000" pitchFamily="2" charset="0"/>
              </a:rPr>
              <a:t>/To </a:t>
            </a:r>
            <a:r>
              <a:rPr lang="en-IN" sz="1600" dirty="0">
                <a:solidFill>
                  <a:schemeClr val="bg1"/>
                </a:solidFill>
                <a:latin typeface="Oswald" panose="00000500000000000000" pitchFamily="2" charset="0"/>
              </a:rPr>
              <a:t>cope with price volatility</a:t>
            </a:r>
            <a:br>
              <a:rPr lang="en-IN" sz="1600" dirty="0">
                <a:solidFill>
                  <a:schemeClr val="bg1"/>
                </a:solidFill>
                <a:latin typeface="Barlow Light" panose="00000400000000000000" pitchFamily="2" charset="0"/>
              </a:rPr>
            </a:br>
            <a:endParaRPr sz="1600" dirty="0">
              <a:solidFill>
                <a:schemeClr val="bg1"/>
              </a:solidFill>
            </a:endParaRPr>
          </a:p>
        </p:txBody>
      </p:sp>
      <p:sp>
        <p:nvSpPr>
          <p:cNvPr id="530" name="Google Shape;530;p34"/>
          <p:cNvSpPr txBox="1">
            <a:spLocks noGrp="1"/>
          </p:cNvSpPr>
          <p:nvPr>
            <p:ph type="title" idx="2"/>
          </p:nvPr>
        </p:nvSpPr>
        <p:spPr>
          <a:xfrm>
            <a:off x="123562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/01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31" name="Google Shape;531;p34"/>
          <p:cNvSpPr txBox="1">
            <a:spLocks noGrp="1"/>
          </p:cNvSpPr>
          <p:nvPr>
            <p:ph type="subTitle" idx="1"/>
          </p:nvPr>
        </p:nvSpPr>
        <p:spPr>
          <a:xfrm>
            <a:off x="2072025" y="1971253"/>
            <a:ext cx="2596950" cy="1495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Price volatility denotes the price fluctuations of a product. To measure price volatility, you need to take a day-to-day percentage difference in a product or service’s price. price volatility is an essential parameter in price assessment.</a:t>
            </a:r>
            <a:endParaRPr sz="1050" dirty="0">
              <a:solidFill>
                <a:schemeClr val="bg1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538" name="Google Shape;538;p34"/>
          <p:cNvSpPr txBox="1">
            <a:spLocks noGrp="1"/>
          </p:cNvSpPr>
          <p:nvPr>
            <p:ph type="title" idx="9"/>
          </p:nvPr>
        </p:nvSpPr>
        <p:spPr>
          <a:xfrm>
            <a:off x="5571975" y="2217318"/>
            <a:ext cx="2475824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  <a:latin typeface="Oswald" panose="00000500000000000000" pitchFamily="2" charset="0"/>
              </a:rPr>
              <a:t>/</a:t>
            </a:r>
            <a:r>
              <a:rPr lang="en-US" sz="1600" b="1" dirty="0">
                <a:solidFill>
                  <a:schemeClr val="bg1"/>
                </a:solidFill>
                <a:latin typeface="Oswald" panose="00000500000000000000" pitchFamily="2" charset="0"/>
              </a:rPr>
              <a:t>Analyze Multiple Sources</a:t>
            </a:r>
            <a:endParaRPr sz="1600" dirty="0">
              <a:solidFill>
                <a:schemeClr val="bg1"/>
              </a:solidFill>
              <a:latin typeface="Oswald" panose="00000500000000000000" pitchFamily="2" charset="0"/>
            </a:endParaRPr>
          </a:p>
        </p:txBody>
      </p:sp>
      <p:sp>
        <p:nvSpPr>
          <p:cNvPr id="539" name="Google Shape;539;p34"/>
          <p:cNvSpPr txBox="1">
            <a:spLocks noGrp="1"/>
          </p:cNvSpPr>
          <p:nvPr>
            <p:ph type="title" idx="13"/>
          </p:nvPr>
        </p:nvSpPr>
        <p:spPr>
          <a:xfrm>
            <a:off x="4735575" y="2220945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/02</a:t>
            </a:r>
            <a:endParaRPr dirty="0"/>
          </a:p>
        </p:txBody>
      </p:sp>
      <p:sp>
        <p:nvSpPr>
          <p:cNvPr id="540" name="Google Shape;540;p34"/>
          <p:cNvSpPr txBox="1">
            <a:spLocks noGrp="1"/>
          </p:cNvSpPr>
          <p:nvPr>
            <p:ph type="subTitle" idx="14"/>
          </p:nvPr>
        </p:nvSpPr>
        <p:spPr>
          <a:xfrm>
            <a:off x="5556599" y="2846245"/>
            <a:ext cx="2336400" cy="17910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indent="0">
              <a:buFont typeface="Barlow Light" panose="00000400000000000000"/>
              <a:buNone/>
            </a:pPr>
            <a:r>
              <a:rPr lang="en-US" sz="1100" dirty="0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Price prediction is hard because it requires many data sources: from internal market reports to competitors’ webpages to CRM files. And it’s a challenge for humans to process this volume of information, whereas, for AI, more data is nearly always better.</a:t>
            </a:r>
            <a:endParaRPr lang="en-US" sz="1200" b="1" dirty="0">
              <a:solidFill>
                <a:schemeClr val="bg1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IN" sz="1100" b="1" dirty="0">
              <a:solidFill>
                <a:schemeClr val="bg1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bg1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541" name="Google Shape;541;p34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br>
              <a:rPr lang="en-US" dirty="0">
                <a:latin typeface="Barlow" panose="00000500000000000000" pitchFamily="2" charset="0"/>
              </a:rPr>
            </a:br>
            <a:r>
              <a:rPr lang="en-US" dirty="0">
                <a:latin typeface="Barlow" panose="00000500000000000000" pitchFamily="2" charset="0"/>
              </a:rPr>
              <a:t> </a:t>
            </a:r>
            <a:r>
              <a:rPr lang="en-US" dirty="0">
                <a:solidFill>
                  <a:srgbClr val="E5A083"/>
                </a:solidFill>
                <a:latin typeface="Barlow" panose="00000500000000000000" pitchFamily="2" charset="0"/>
              </a:rPr>
              <a:t>&lt;How </a:t>
            </a:r>
            <a:r>
              <a:rPr lang="en-US" sz="3200" b="1" dirty="0">
                <a:solidFill>
                  <a:srgbClr val="E5A083"/>
                </a:solidFill>
                <a:latin typeface="Barlow" panose="00000500000000000000" pitchFamily="2" charset="0"/>
              </a:rPr>
              <a:t>Our project </a:t>
            </a:r>
            <a:r>
              <a:rPr lang="en-US" sz="3200" b="1" dirty="0">
                <a:solidFill>
                  <a:srgbClr val="92D050"/>
                </a:solidFill>
                <a:latin typeface="Barlow" panose="00000500000000000000" pitchFamily="2" charset="0"/>
              </a:rPr>
              <a:t>benefits retailers!&gt;</a:t>
            </a:r>
            <a:br>
              <a:rPr lang="en-IN" sz="3200" b="1" dirty="0">
                <a:solidFill>
                  <a:srgbClr val="92D050"/>
                </a:solidFill>
                <a:latin typeface="Barlow" panose="00000500000000000000" pitchFamily="2" charset="0"/>
              </a:rPr>
            </a:br>
            <a:endParaRPr dirty="0"/>
          </a:p>
        </p:txBody>
      </p:sp>
      <p:grpSp>
        <p:nvGrpSpPr>
          <p:cNvPr id="543" name="Google Shape;543;p3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44" name="Google Shape;544;p3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5" name="Google Shape;545;p3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6" name="Google Shape;546;p3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47" name="Google Shape;547;p3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48" name="Google Shape;548;p3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9" name="Google Shape;549;p3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50" name="Google Shape;550;p3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1" name="Google Shape;551;p3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52" name="Google Shape;552;p3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3" name="Google Shape;553;p3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54" name="Google Shape;554;p3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55" name="Google Shape;555;p3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558" name="Google Shape;558;p34"/>
          <p:cNvCxnSpPr/>
          <p:nvPr/>
        </p:nvCxnSpPr>
        <p:spPr>
          <a:xfrm>
            <a:off x="8176575" y="3529013"/>
            <a:ext cx="0" cy="74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59" name="Google Shape;559;p34"/>
          <p:cNvSpPr/>
          <p:nvPr/>
        </p:nvSpPr>
        <p:spPr>
          <a:xfrm>
            <a:off x="1862796" y="2302076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2" name="Google Shape;562;p34"/>
          <p:cNvSpPr/>
          <p:nvPr/>
        </p:nvSpPr>
        <p:spPr>
          <a:xfrm>
            <a:off x="5426374" y="3314817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3" name="Google Shape;563;p34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4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3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" name="Google Shape;567;p3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568" name="Google Shape;568;p3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" name="Google Shape;465;p3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66" name="Google Shape;466;p3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7" name="Google Shape;467;p3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3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9" name="Google Shape;469;p3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470" name="Google Shape;470;p3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" name="Google Shape;471;p3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72" name="Google Shape;472;p3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3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74" name="Google Shape;474;p3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75" name="Google Shape;475;p3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76" name="Google Shape;476;p3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77" name="Google Shape;477;p3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2" name="Google Shape;482;p32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2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2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3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487" name="Google Shape;487;p3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541;p34">
            <a:extLst>
              <a:ext uri="{FF2B5EF4-FFF2-40B4-BE49-F238E27FC236}">
                <a16:creationId xmlns:a16="http://schemas.microsoft.com/office/drawing/2014/main" id="{85BCB37D-C5B4-4B6E-AB2B-1997E35C98EF}"/>
              </a:ext>
            </a:extLst>
          </p:cNvPr>
          <p:cNvSpPr txBox="1">
            <a:spLocks/>
          </p:cNvSpPr>
          <p:nvPr/>
        </p:nvSpPr>
        <p:spPr>
          <a:xfrm>
            <a:off x="851618" y="574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br>
              <a:rPr lang="en-US" dirty="0">
                <a:latin typeface="Barlow" panose="00000500000000000000" pitchFamily="2" charset="0"/>
              </a:rPr>
            </a:br>
            <a:r>
              <a:rPr lang="en-US" dirty="0">
                <a:latin typeface="Barlow" panose="00000500000000000000" pitchFamily="2" charset="0"/>
              </a:rPr>
              <a:t>  </a:t>
            </a:r>
            <a:r>
              <a:rPr lang="en-US" sz="3200" b="1" dirty="0">
                <a:solidFill>
                  <a:srgbClr val="E5A083"/>
                </a:solidFill>
                <a:latin typeface="Barlow" panose="00000500000000000000" pitchFamily="2" charset="0"/>
              </a:rPr>
              <a:t>How</a:t>
            </a:r>
            <a:r>
              <a:rPr lang="en-US" b="1" dirty="0">
                <a:solidFill>
                  <a:srgbClr val="E5A083"/>
                </a:solidFill>
                <a:latin typeface="Barlow" panose="00000500000000000000" pitchFamily="2" charset="0"/>
              </a:rPr>
              <a:t> </a:t>
            </a:r>
            <a:r>
              <a:rPr lang="en-US" sz="3200" b="1" dirty="0">
                <a:solidFill>
                  <a:srgbClr val="E5A083"/>
                </a:solidFill>
                <a:latin typeface="Barlow" panose="00000500000000000000" pitchFamily="2" charset="0"/>
              </a:rPr>
              <a:t>Our project </a:t>
            </a:r>
            <a:r>
              <a:rPr lang="en-US" sz="3200" b="1" dirty="0">
                <a:solidFill>
                  <a:srgbClr val="92D050"/>
                </a:solidFill>
                <a:latin typeface="Barlow" panose="00000500000000000000" pitchFamily="2" charset="0"/>
              </a:rPr>
              <a:t>benefits retailers:</a:t>
            </a:r>
            <a:br>
              <a:rPr lang="en-US" sz="3200" b="1" dirty="0">
                <a:solidFill>
                  <a:srgbClr val="92D050"/>
                </a:solidFill>
                <a:latin typeface="Barlow" panose="00000500000000000000" pitchFamily="2" charset="0"/>
              </a:rPr>
            </a:br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9636E9BF-D575-4B63-8C30-C16D29BB7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3398" y="1366772"/>
            <a:ext cx="7571657" cy="2982480"/>
          </a:xfrm>
        </p:spPr>
        <p:txBody>
          <a:bodyPr/>
          <a:lstStyle/>
          <a:p>
            <a:pPr marL="15875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 </a:t>
            </a:r>
          </a:p>
          <a:p>
            <a:pPr marL="158750" indent="0">
              <a:buNone/>
            </a:pPr>
            <a:endParaRPr lang="en-US" sz="1600" b="1" dirty="0">
              <a:solidFill>
                <a:schemeClr val="bg1"/>
              </a:solidFill>
              <a:latin typeface="Barlow Light" panose="00000400000000000000" pitchFamily="2" charset="0"/>
            </a:endParaRPr>
          </a:p>
          <a:p>
            <a:pPr marL="158750" indent="0">
              <a:buNone/>
            </a:pPr>
            <a:endParaRPr lang="en-US" sz="1600" b="1" dirty="0">
              <a:solidFill>
                <a:schemeClr val="bg1"/>
              </a:solidFill>
              <a:latin typeface="Barlow Light" panose="00000400000000000000" pitchFamily="2" charset="0"/>
            </a:endParaRPr>
          </a:p>
          <a:p>
            <a:pPr marL="158750" indent="0">
              <a:buNone/>
            </a:pPr>
            <a:r>
              <a:rPr lang="en-US" sz="1600" b="1" dirty="0">
                <a:solidFill>
                  <a:schemeClr val="bg1"/>
                </a:solidFill>
                <a:latin typeface="Oswald" panose="00000500000000000000" pitchFamily="2" charset="0"/>
              </a:rPr>
              <a:t>                                         &lt;I</a:t>
            </a:r>
            <a:r>
              <a:rPr lang="en-US" sz="1600" b="1" i="0" dirty="0">
                <a:solidFill>
                  <a:schemeClr val="bg1"/>
                </a:solidFill>
                <a:effectLst/>
                <a:latin typeface="Oswald" panose="00000500000000000000" pitchFamily="2" charset="0"/>
              </a:rPr>
              <a:t>mproves accuracy predictions&gt;</a:t>
            </a:r>
          </a:p>
          <a:p>
            <a:pPr marL="114300" indent="0" algn="l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The accuracy of traditional pricing methods leaves much to be desired. In truth, most conventional methods value intuition and subjective opinion over hard </a:t>
            </a:r>
            <a:r>
              <a:rPr lang="en-US" sz="1200" dirty="0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 .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Whereas if you use AI to set your prices, you won’t only work faster and more economically ,you’ll price more accurately</a:t>
            </a:r>
          </a:p>
          <a:p>
            <a:pPr algn="l">
              <a:buFont typeface="Wingdings" panose="05000000000000000000" pitchFamily="2" charset="2"/>
              <a:buChar char="v"/>
            </a:pPr>
            <a:endParaRPr lang="en-US" sz="1400" dirty="0">
              <a:solidFill>
                <a:schemeClr val="bg1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algn="l">
              <a:buFont typeface="Wingdings" panose="05000000000000000000" pitchFamily="2" charset="2"/>
              <a:buChar char="v"/>
            </a:pPr>
            <a:endParaRPr lang="en-US" sz="1400" dirty="0">
              <a:solidFill>
                <a:schemeClr val="bg1"/>
              </a:solidFill>
              <a:latin typeface="Barlow Light" panose="00000400000000000000" pitchFamily="2" charset="0"/>
            </a:endParaRPr>
          </a:p>
          <a:p>
            <a:pPr algn="l">
              <a:buFont typeface="Wingdings" panose="05000000000000000000" pitchFamily="2" charset="2"/>
              <a:buChar char="v"/>
            </a:pPr>
            <a:endParaRPr lang="en-US" sz="1400" dirty="0">
              <a:solidFill>
                <a:schemeClr val="bg1"/>
              </a:solidFill>
              <a:latin typeface="Barlow Light" panose="00000400000000000000" pitchFamily="2" charset="0"/>
            </a:endParaRPr>
          </a:p>
          <a:p>
            <a:pPr marL="158750" indent="0" algn="l">
              <a:buNone/>
            </a:pPr>
            <a:r>
              <a:rPr lang="en-US" sz="1400" dirty="0">
                <a:solidFill>
                  <a:schemeClr val="bg1"/>
                </a:solidFill>
                <a:latin typeface="Barlow Light" panose="00000400000000000000" pitchFamily="2" charset="0"/>
              </a:rPr>
              <a:t>                        </a:t>
            </a:r>
          </a:p>
          <a:p>
            <a:pPr marL="158750" indent="0" algn="l">
              <a:buNone/>
            </a:pPr>
            <a:r>
              <a:rPr lang="en-US" sz="1400" b="1" dirty="0">
                <a:solidFill>
                  <a:schemeClr val="bg1"/>
                </a:solidFill>
                <a:latin typeface="Oswald" panose="00000500000000000000" pitchFamily="2" charset="0"/>
              </a:rPr>
              <a:t>                                                   &lt;Helps Improve Profit Margin&gt;</a:t>
            </a:r>
          </a:p>
          <a:p>
            <a:pPr marL="114300" indent="0" algn="l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When you use machine learning, you also get an excellent grasp of how industry prices evolve over the course of a year. And this leads to a final, more subtle benefit. Suppose you spot that a supplier often increases their prices in October. You can make a note to stock up on certain goods in September, avoiding the upcoming increase, saving you money, and boosting your overall profit margin.</a:t>
            </a:r>
          </a:p>
          <a:p>
            <a:pPr marL="114300" indent="0">
              <a:buNone/>
            </a:pPr>
            <a:br>
              <a:rPr lang="en-US" sz="1400" b="1" i="0" u="none" strike="noStrike" dirty="0">
                <a:solidFill>
                  <a:schemeClr val="bg1"/>
                </a:solidFill>
                <a:effectLst/>
                <a:latin typeface="Montserrat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endParaRPr lang="en-US" sz="1600" b="1" i="0" dirty="0">
              <a:solidFill>
                <a:schemeClr val="bg1"/>
              </a:solidFill>
              <a:effectLst/>
              <a:latin typeface="Barlow Light" panose="00000400000000000000" pitchFamily="2" charset="0"/>
            </a:endParaRPr>
          </a:p>
          <a:p>
            <a:pPr marL="114300" indent="0">
              <a:buNone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2" name="Google Shape;530;p34">
            <a:extLst>
              <a:ext uri="{FF2B5EF4-FFF2-40B4-BE49-F238E27FC236}">
                <a16:creationId xmlns:a16="http://schemas.microsoft.com/office/drawing/2014/main" id="{F7C89A02-ABD5-4BC6-8928-BF2AABDF183D}"/>
              </a:ext>
            </a:extLst>
          </p:cNvPr>
          <p:cNvSpPr txBox="1">
            <a:spLocks/>
          </p:cNvSpPr>
          <p:nvPr/>
        </p:nvSpPr>
        <p:spPr>
          <a:xfrm>
            <a:off x="668944" y="1147200"/>
            <a:ext cx="963655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8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Oswald" panose="00000500000000000000" pitchFamily="2" charset="0"/>
              </a:rPr>
              <a:t>&lt;03&gt;</a:t>
            </a:r>
          </a:p>
        </p:txBody>
      </p:sp>
      <p:sp>
        <p:nvSpPr>
          <p:cNvPr id="33" name="Google Shape;530;p34">
            <a:extLst>
              <a:ext uri="{FF2B5EF4-FFF2-40B4-BE49-F238E27FC236}">
                <a16:creationId xmlns:a16="http://schemas.microsoft.com/office/drawing/2014/main" id="{AA593721-E43A-4474-8406-5314DCF297E7}"/>
              </a:ext>
            </a:extLst>
          </p:cNvPr>
          <p:cNvSpPr txBox="1">
            <a:spLocks/>
          </p:cNvSpPr>
          <p:nvPr/>
        </p:nvSpPr>
        <p:spPr>
          <a:xfrm>
            <a:off x="796200" y="2858012"/>
            <a:ext cx="914836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800" b="1" dirty="0">
                <a:solidFill>
                  <a:schemeClr val="accent3"/>
                </a:solidFill>
                <a:latin typeface="Oswald" panose="00000500000000000000" pitchFamily="2" charset="0"/>
              </a:rPr>
              <a:t>&lt;04&gt;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5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233" name="Google Shape;3233;p5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34" name="Google Shape;3234;p5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35" name="Google Shape;3235;p5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36" name="Google Shape;3236;p5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237" name="Google Shape;3237;p5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38" name="Google Shape;3238;p5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239" name="Google Shape;3239;p5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40" name="Google Shape;3240;p5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241" name="Google Shape;3241;p5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42" name="Google Shape;3242;p5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243" name="Google Shape;3243;p5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244" name="Google Shape;3244;p5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5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47" name="Google Shape;3247;p54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8" name="Google Shape;3248;p54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9" name="Google Shape;3249;p5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203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/GROUP MEMBERS</a:t>
            </a:r>
            <a:endParaRPr dirty="0"/>
          </a:p>
        </p:txBody>
      </p:sp>
      <p:sp>
        <p:nvSpPr>
          <p:cNvPr id="3250" name="Google Shape;3250;p54"/>
          <p:cNvSpPr/>
          <p:nvPr/>
        </p:nvSpPr>
        <p:spPr>
          <a:xfrm>
            <a:off x="4207341" y="1330425"/>
            <a:ext cx="733200" cy="733200"/>
          </a:xfrm>
          <a:prstGeom prst="ellipse">
            <a:avLst/>
          </a:prstGeom>
          <a:solidFill>
            <a:srgbClr val="1E1E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1" name="Google Shape;3251;p54"/>
          <p:cNvSpPr txBox="1"/>
          <p:nvPr/>
        </p:nvSpPr>
        <p:spPr>
          <a:xfrm>
            <a:off x="1127891" y="3631525"/>
            <a:ext cx="1469018" cy="480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20BCS6629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52" name="Google Shape;3252;p54"/>
          <p:cNvSpPr txBox="1"/>
          <p:nvPr/>
        </p:nvSpPr>
        <p:spPr>
          <a:xfrm>
            <a:off x="872400" y="1976075"/>
            <a:ext cx="17451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&lt;VEDANT!&gt;</a:t>
            </a:r>
            <a:endParaRPr sz="18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53" name="Google Shape;3253;p54"/>
          <p:cNvSpPr txBox="1"/>
          <p:nvPr/>
        </p:nvSpPr>
        <p:spPr>
          <a:xfrm>
            <a:off x="866451" y="2353863"/>
            <a:ext cx="1261200" cy="428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20BCS6624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54" name="Google Shape;3254;p54"/>
          <p:cNvSpPr txBox="1"/>
          <p:nvPr/>
        </p:nvSpPr>
        <p:spPr>
          <a:xfrm>
            <a:off x="6432423" y="1331688"/>
            <a:ext cx="1897499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&lt;TANYA GUPTA!&gt;</a:t>
            </a:r>
            <a:endParaRPr sz="20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55" name="Google Shape;3255;p54"/>
          <p:cNvSpPr txBox="1"/>
          <p:nvPr/>
        </p:nvSpPr>
        <p:spPr>
          <a:xfrm>
            <a:off x="6601959" y="1635738"/>
            <a:ext cx="1321941" cy="45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20BCS6600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56" name="Google Shape;3256;p54"/>
          <p:cNvSpPr txBox="1"/>
          <p:nvPr/>
        </p:nvSpPr>
        <p:spPr>
          <a:xfrm>
            <a:off x="796200" y="3366702"/>
            <a:ext cx="18213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/SRIKUMAR DAS!</a:t>
            </a:r>
            <a:endParaRPr sz="18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57" name="Google Shape;3257;p54"/>
          <p:cNvSpPr txBox="1"/>
          <p:nvPr/>
        </p:nvSpPr>
        <p:spPr>
          <a:xfrm>
            <a:off x="6386945" y="2737459"/>
            <a:ext cx="1953491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/TANUSH SHARMA</a:t>
            </a:r>
            <a:endParaRPr sz="1800" b="1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58" name="Google Shape;3258;p54"/>
          <p:cNvSpPr txBox="1"/>
          <p:nvPr/>
        </p:nvSpPr>
        <p:spPr>
          <a:xfrm>
            <a:off x="6816941" y="3160364"/>
            <a:ext cx="1164218" cy="419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20BCS6596 </a:t>
            </a:r>
            <a:endParaRPr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59" name="Google Shape;3259;p54"/>
          <p:cNvSpPr/>
          <p:nvPr/>
        </p:nvSpPr>
        <p:spPr>
          <a:xfrm>
            <a:off x="4207341" y="2129875"/>
            <a:ext cx="733200" cy="733200"/>
          </a:xfrm>
          <a:prstGeom prst="ellipse">
            <a:avLst/>
          </a:prstGeom>
          <a:solidFill>
            <a:srgbClr val="1E1E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0" name="Google Shape;3260;p54"/>
          <p:cNvSpPr/>
          <p:nvPr/>
        </p:nvSpPr>
        <p:spPr>
          <a:xfrm>
            <a:off x="4207341" y="2929325"/>
            <a:ext cx="733200" cy="733200"/>
          </a:xfrm>
          <a:prstGeom prst="ellipse">
            <a:avLst/>
          </a:prstGeom>
          <a:solidFill>
            <a:srgbClr val="1E1E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54"/>
          <p:cNvSpPr/>
          <p:nvPr/>
        </p:nvSpPr>
        <p:spPr>
          <a:xfrm>
            <a:off x="4207341" y="3728775"/>
            <a:ext cx="733200" cy="733200"/>
          </a:xfrm>
          <a:prstGeom prst="ellipse">
            <a:avLst/>
          </a:prstGeom>
          <a:solidFill>
            <a:srgbClr val="1E1E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62" name="Google Shape;3262;p54"/>
          <p:cNvGrpSpPr/>
          <p:nvPr/>
        </p:nvGrpSpPr>
        <p:grpSpPr>
          <a:xfrm>
            <a:off x="4369437" y="1494180"/>
            <a:ext cx="409009" cy="405689"/>
            <a:chOff x="2213404" y="3153624"/>
            <a:chExt cx="409009" cy="405689"/>
          </a:xfrm>
        </p:grpSpPr>
        <p:sp>
          <p:nvSpPr>
            <p:cNvPr id="3263" name="Google Shape;3263;p54"/>
            <p:cNvSpPr/>
            <p:nvPr/>
          </p:nvSpPr>
          <p:spPr>
            <a:xfrm>
              <a:off x="2401001" y="3172844"/>
              <a:ext cx="221412" cy="226732"/>
            </a:xfrm>
            <a:custGeom>
              <a:avLst/>
              <a:gdLst/>
              <a:ahLst/>
              <a:cxnLst/>
              <a:rect l="l" t="t" r="r" b="b"/>
              <a:pathLst>
                <a:path w="7741" h="7927" extrusionOk="0">
                  <a:moveTo>
                    <a:pt x="580" y="1"/>
                  </a:moveTo>
                  <a:lnTo>
                    <a:pt x="0" y="4242"/>
                  </a:lnTo>
                  <a:lnTo>
                    <a:pt x="580" y="7927"/>
                  </a:lnTo>
                  <a:lnTo>
                    <a:pt x="5516" y="7927"/>
                  </a:lnTo>
                  <a:cubicBezTo>
                    <a:pt x="6675" y="7927"/>
                    <a:pt x="7741" y="6953"/>
                    <a:pt x="7741" y="5702"/>
                  </a:cubicBezTo>
                  <a:cubicBezTo>
                    <a:pt x="7741" y="4450"/>
                    <a:pt x="6768" y="3477"/>
                    <a:pt x="5516" y="3477"/>
                  </a:cubicBezTo>
                  <a:cubicBezTo>
                    <a:pt x="5423" y="2133"/>
                    <a:pt x="4265" y="974"/>
                    <a:pt x="2897" y="974"/>
                  </a:cubicBezTo>
                  <a:cubicBezTo>
                    <a:pt x="2411" y="974"/>
                    <a:pt x="2040" y="1067"/>
                    <a:pt x="1646" y="1252"/>
                  </a:cubicBezTo>
                  <a:cubicBezTo>
                    <a:pt x="1460" y="766"/>
                    <a:pt x="1066" y="279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4"/>
            <p:cNvSpPr/>
            <p:nvPr/>
          </p:nvSpPr>
          <p:spPr>
            <a:xfrm>
              <a:off x="2213404" y="3153624"/>
              <a:ext cx="204193" cy="245953"/>
            </a:xfrm>
            <a:custGeom>
              <a:avLst/>
              <a:gdLst/>
              <a:ahLst/>
              <a:cxnLst/>
              <a:rect l="l" t="t" r="r" b="b"/>
              <a:pathLst>
                <a:path w="7139" h="8599" extrusionOk="0">
                  <a:moveTo>
                    <a:pt x="5215" y="1"/>
                  </a:moveTo>
                  <a:cubicBezTo>
                    <a:pt x="3292" y="1"/>
                    <a:pt x="1739" y="1530"/>
                    <a:pt x="1739" y="3384"/>
                  </a:cubicBezTo>
                  <a:cubicBezTo>
                    <a:pt x="1739" y="3662"/>
                    <a:pt x="1832" y="3964"/>
                    <a:pt x="1832" y="4149"/>
                  </a:cubicBezTo>
                  <a:cubicBezTo>
                    <a:pt x="858" y="4334"/>
                    <a:pt x="1" y="5308"/>
                    <a:pt x="1" y="6374"/>
                  </a:cubicBezTo>
                  <a:cubicBezTo>
                    <a:pt x="1" y="7625"/>
                    <a:pt x="1067" y="8599"/>
                    <a:pt x="2226" y="8599"/>
                  </a:cubicBezTo>
                  <a:lnTo>
                    <a:pt x="7139" y="8599"/>
                  </a:lnTo>
                  <a:lnTo>
                    <a:pt x="7139" y="673"/>
                  </a:lnTo>
                  <a:cubicBezTo>
                    <a:pt x="6559" y="186"/>
                    <a:pt x="5887" y="1"/>
                    <a:pt x="5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4"/>
            <p:cNvSpPr/>
            <p:nvPr/>
          </p:nvSpPr>
          <p:spPr>
            <a:xfrm>
              <a:off x="2401001" y="3443301"/>
              <a:ext cx="141211" cy="116012"/>
            </a:xfrm>
            <a:custGeom>
              <a:avLst/>
              <a:gdLst/>
              <a:ahLst/>
              <a:cxnLst/>
              <a:rect l="l" t="t" r="r" b="b"/>
              <a:pathLst>
                <a:path w="4937" h="4056" extrusionOk="0">
                  <a:moveTo>
                    <a:pt x="0" y="0"/>
                  </a:moveTo>
                  <a:lnTo>
                    <a:pt x="580" y="4056"/>
                  </a:lnTo>
                  <a:lnTo>
                    <a:pt x="4937" y="4056"/>
                  </a:lnTo>
                  <a:lnTo>
                    <a:pt x="4937" y="5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4"/>
            <p:cNvSpPr/>
            <p:nvPr/>
          </p:nvSpPr>
          <p:spPr>
            <a:xfrm>
              <a:off x="2293602" y="3443301"/>
              <a:ext cx="123992" cy="116012"/>
            </a:xfrm>
            <a:custGeom>
              <a:avLst/>
              <a:gdLst/>
              <a:ahLst/>
              <a:cxnLst/>
              <a:rect l="l" t="t" r="r" b="b"/>
              <a:pathLst>
                <a:path w="4335" h="4056" extrusionOk="0">
                  <a:moveTo>
                    <a:pt x="4335" y="0"/>
                  </a:moveTo>
                  <a:lnTo>
                    <a:pt x="1" y="580"/>
                  </a:lnTo>
                  <a:lnTo>
                    <a:pt x="1" y="4056"/>
                  </a:lnTo>
                  <a:lnTo>
                    <a:pt x="4335" y="4056"/>
                  </a:lnTo>
                  <a:lnTo>
                    <a:pt x="43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4"/>
            <p:cNvSpPr/>
            <p:nvPr/>
          </p:nvSpPr>
          <p:spPr>
            <a:xfrm>
              <a:off x="2401001" y="3357782"/>
              <a:ext cx="141211" cy="102111"/>
            </a:xfrm>
            <a:custGeom>
              <a:avLst/>
              <a:gdLst/>
              <a:ahLst/>
              <a:cxnLst/>
              <a:rect l="l" t="t" r="r" b="b"/>
              <a:pathLst>
                <a:path w="4937" h="3570" extrusionOk="0">
                  <a:moveTo>
                    <a:pt x="580" y="1"/>
                  </a:moveTo>
                  <a:lnTo>
                    <a:pt x="0" y="1739"/>
                  </a:lnTo>
                  <a:lnTo>
                    <a:pt x="580" y="3570"/>
                  </a:lnTo>
                  <a:lnTo>
                    <a:pt x="4937" y="3570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4"/>
            <p:cNvSpPr/>
            <p:nvPr/>
          </p:nvSpPr>
          <p:spPr>
            <a:xfrm>
              <a:off x="2293602" y="3357782"/>
              <a:ext cx="123992" cy="102111"/>
            </a:xfrm>
            <a:custGeom>
              <a:avLst/>
              <a:gdLst/>
              <a:ahLst/>
              <a:cxnLst/>
              <a:rect l="l" t="t" r="r" b="b"/>
              <a:pathLst>
                <a:path w="4335" h="3570" extrusionOk="0">
                  <a:moveTo>
                    <a:pt x="1" y="1"/>
                  </a:moveTo>
                  <a:lnTo>
                    <a:pt x="1" y="3570"/>
                  </a:lnTo>
                  <a:lnTo>
                    <a:pt x="4335" y="3570"/>
                  </a:lnTo>
                  <a:lnTo>
                    <a:pt x="43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4"/>
            <p:cNvSpPr/>
            <p:nvPr/>
          </p:nvSpPr>
          <p:spPr>
            <a:xfrm>
              <a:off x="2478539" y="3498960"/>
              <a:ext cx="24570" cy="21910"/>
            </a:xfrm>
            <a:custGeom>
              <a:avLst/>
              <a:gdLst/>
              <a:ahLst/>
              <a:cxnLst/>
              <a:rect l="l" t="t" r="r" b="b"/>
              <a:pathLst>
                <a:path w="859" h="766" extrusionOk="0">
                  <a:moveTo>
                    <a:pt x="1" y="1"/>
                  </a:moveTo>
                  <a:lnTo>
                    <a:pt x="1" y="766"/>
                  </a:lnTo>
                  <a:lnTo>
                    <a:pt x="858" y="766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4"/>
            <p:cNvSpPr/>
            <p:nvPr/>
          </p:nvSpPr>
          <p:spPr>
            <a:xfrm>
              <a:off x="2478539" y="3396223"/>
              <a:ext cx="24570" cy="25227"/>
            </a:xfrm>
            <a:custGeom>
              <a:avLst/>
              <a:gdLst/>
              <a:ahLst/>
              <a:cxnLst/>
              <a:rect l="l" t="t" r="r" b="b"/>
              <a:pathLst>
                <a:path w="85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4"/>
            <p:cNvSpPr/>
            <p:nvPr/>
          </p:nvSpPr>
          <p:spPr>
            <a:xfrm>
              <a:off x="2332071" y="3498960"/>
              <a:ext cx="25199" cy="21910"/>
            </a:xfrm>
            <a:custGeom>
              <a:avLst/>
              <a:gdLst/>
              <a:ahLst/>
              <a:cxnLst/>
              <a:rect l="l" t="t" r="r" b="b"/>
              <a:pathLst>
                <a:path w="881" h="766" extrusionOk="0">
                  <a:moveTo>
                    <a:pt x="0" y="1"/>
                  </a:moveTo>
                  <a:lnTo>
                    <a:pt x="0" y="766"/>
                  </a:lnTo>
                  <a:lnTo>
                    <a:pt x="881" y="766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4"/>
            <p:cNvSpPr/>
            <p:nvPr/>
          </p:nvSpPr>
          <p:spPr>
            <a:xfrm>
              <a:off x="2332071" y="3396223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4"/>
            <p:cNvSpPr/>
            <p:nvPr/>
          </p:nvSpPr>
          <p:spPr>
            <a:xfrm>
              <a:off x="2409610" y="3498960"/>
              <a:ext cx="43790" cy="21910"/>
            </a:xfrm>
            <a:custGeom>
              <a:avLst/>
              <a:gdLst/>
              <a:ahLst/>
              <a:cxnLst/>
              <a:rect l="l" t="t" r="r" b="b"/>
              <a:pathLst>
                <a:path w="1531" h="766" extrusionOk="0">
                  <a:moveTo>
                    <a:pt x="279" y="1"/>
                  </a:moveTo>
                  <a:lnTo>
                    <a:pt x="1" y="372"/>
                  </a:lnTo>
                  <a:lnTo>
                    <a:pt x="279" y="766"/>
                  </a:lnTo>
                  <a:lnTo>
                    <a:pt x="1530" y="766"/>
                  </a:lnTo>
                  <a:lnTo>
                    <a:pt x="15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4"/>
            <p:cNvSpPr/>
            <p:nvPr/>
          </p:nvSpPr>
          <p:spPr>
            <a:xfrm>
              <a:off x="2409610" y="3396223"/>
              <a:ext cx="43790" cy="25227"/>
            </a:xfrm>
            <a:custGeom>
              <a:avLst/>
              <a:gdLst/>
              <a:ahLst/>
              <a:cxnLst/>
              <a:rect l="l" t="t" r="r" b="b"/>
              <a:pathLst>
                <a:path w="1531" h="882" extrusionOk="0">
                  <a:moveTo>
                    <a:pt x="279" y="1"/>
                  </a:moveTo>
                  <a:lnTo>
                    <a:pt x="1" y="395"/>
                  </a:lnTo>
                  <a:lnTo>
                    <a:pt x="279" y="881"/>
                  </a:lnTo>
                  <a:lnTo>
                    <a:pt x="1530" y="881"/>
                  </a:lnTo>
                  <a:lnTo>
                    <a:pt x="15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4"/>
            <p:cNvSpPr/>
            <p:nvPr/>
          </p:nvSpPr>
          <p:spPr>
            <a:xfrm>
              <a:off x="2384412" y="3498960"/>
              <a:ext cx="33179" cy="21910"/>
            </a:xfrm>
            <a:custGeom>
              <a:avLst/>
              <a:gdLst/>
              <a:ahLst/>
              <a:cxnLst/>
              <a:rect l="l" t="t" r="r" b="b"/>
              <a:pathLst>
                <a:path w="1160" h="766" extrusionOk="0">
                  <a:moveTo>
                    <a:pt x="1" y="1"/>
                  </a:moveTo>
                  <a:lnTo>
                    <a:pt x="1" y="766"/>
                  </a:lnTo>
                  <a:lnTo>
                    <a:pt x="1160" y="766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4"/>
            <p:cNvSpPr/>
            <p:nvPr/>
          </p:nvSpPr>
          <p:spPr>
            <a:xfrm>
              <a:off x="2384412" y="3396223"/>
              <a:ext cx="33179" cy="25227"/>
            </a:xfrm>
            <a:custGeom>
              <a:avLst/>
              <a:gdLst/>
              <a:ahLst/>
              <a:cxnLst/>
              <a:rect l="l" t="t" r="r" b="b"/>
              <a:pathLst>
                <a:path w="1160" h="882" extrusionOk="0">
                  <a:moveTo>
                    <a:pt x="1" y="1"/>
                  </a:moveTo>
                  <a:lnTo>
                    <a:pt x="1" y="881"/>
                  </a:lnTo>
                  <a:lnTo>
                    <a:pt x="1160" y="881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7" name="Google Shape;3277;p54"/>
          <p:cNvGrpSpPr/>
          <p:nvPr/>
        </p:nvGrpSpPr>
        <p:grpSpPr>
          <a:xfrm>
            <a:off x="4369437" y="3890869"/>
            <a:ext cx="409009" cy="409011"/>
            <a:chOff x="490025" y="3758147"/>
            <a:chExt cx="409009" cy="409011"/>
          </a:xfrm>
        </p:grpSpPr>
        <p:sp>
          <p:nvSpPr>
            <p:cNvPr id="3278" name="Google Shape;3278;p54"/>
            <p:cNvSpPr/>
            <p:nvPr/>
          </p:nvSpPr>
          <p:spPr>
            <a:xfrm>
              <a:off x="677593" y="3843637"/>
              <a:ext cx="221441" cy="271152"/>
            </a:xfrm>
            <a:custGeom>
              <a:avLst/>
              <a:gdLst/>
              <a:ahLst/>
              <a:cxnLst/>
              <a:rect l="l" t="t" r="r" b="b"/>
              <a:pathLst>
                <a:path w="7742" h="9480" extrusionOk="0">
                  <a:moveTo>
                    <a:pt x="1" y="1"/>
                  </a:moveTo>
                  <a:lnTo>
                    <a:pt x="580" y="9479"/>
                  </a:lnTo>
                  <a:lnTo>
                    <a:pt x="7741" y="9479"/>
                  </a:lnTo>
                  <a:lnTo>
                    <a:pt x="7741" y="5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4"/>
            <p:cNvSpPr/>
            <p:nvPr/>
          </p:nvSpPr>
          <p:spPr>
            <a:xfrm>
              <a:off x="490025" y="3843637"/>
              <a:ext cx="204193" cy="271152"/>
            </a:xfrm>
            <a:custGeom>
              <a:avLst/>
              <a:gdLst/>
              <a:ahLst/>
              <a:cxnLst/>
              <a:rect l="l" t="t" r="r" b="b"/>
              <a:pathLst>
                <a:path w="7139" h="9480" extrusionOk="0">
                  <a:moveTo>
                    <a:pt x="7138" y="1"/>
                  </a:moveTo>
                  <a:lnTo>
                    <a:pt x="0" y="580"/>
                  </a:lnTo>
                  <a:lnTo>
                    <a:pt x="0" y="9479"/>
                  </a:lnTo>
                  <a:lnTo>
                    <a:pt x="7138" y="9479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4"/>
            <p:cNvSpPr/>
            <p:nvPr/>
          </p:nvSpPr>
          <p:spPr>
            <a:xfrm>
              <a:off x="677593" y="3758147"/>
              <a:ext cx="221441" cy="102111"/>
            </a:xfrm>
            <a:custGeom>
              <a:avLst/>
              <a:gdLst/>
              <a:ahLst/>
              <a:cxnLst/>
              <a:rect l="l" t="t" r="r" b="b"/>
              <a:pathLst>
                <a:path w="7742" h="3570" extrusionOk="0">
                  <a:moveTo>
                    <a:pt x="580" y="0"/>
                  </a:moveTo>
                  <a:lnTo>
                    <a:pt x="1" y="1831"/>
                  </a:lnTo>
                  <a:lnTo>
                    <a:pt x="580" y="3569"/>
                  </a:lnTo>
                  <a:lnTo>
                    <a:pt x="7741" y="3569"/>
                  </a:lnTo>
                  <a:lnTo>
                    <a:pt x="77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4"/>
            <p:cNvSpPr/>
            <p:nvPr/>
          </p:nvSpPr>
          <p:spPr>
            <a:xfrm>
              <a:off x="490025" y="3758147"/>
              <a:ext cx="204193" cy="102111"/>
            </a:xfrm>
            <a:custGeom>
              <a:avLst/>
              <a:gdLst/>
              <a:ahLst/>
              <a:cxnLst/>
              <a:rect l="l" t="t" r="r" b="b"/>
              <a:pathLst>
                <a:path w="7139" h="3570" extrusionOk="0">
                  <a:moveTo>
                    <a:pt x="0" y="0"/>
                  </a:moveTo>
                  <a:lnTo>
                    <a:pt x="0" y="3569"/>
                  </a:lnTo>
                  <a:lnTo>
                    <a:pt x="7138" y="3569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4"/>
            <p:cNvSpPr/>
            <p:nvPr/>
          </p:nvSpPr>
          <p:spPr>
            <a:xfrm>
              <a:off x="528466" y="3797246"/>
              <a:ext cx="25227" cy="24570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0" y="1"/>
                  </a:moveTo>
                  <a:lnTo>
                    <a:pt x="0" y="858"/>
                  </a:lnTo>
                  <a:lnTo>
                    <a:pt x="881" y="85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4"/>
            <p:cNvSpPr/>
            <p:nvPr/>
          </p:nvSpPr>
          <p:spPr>
            <a:xfrm>
              <a:off x="578175" y="3797246"/>
              <a:ext cx="27859" cy="24570"/>
            </a:xfrm>
            <a:custGeom>
              <a:avLst/>
              <a:gdLst/>
              <a:ahLst/>
              <a:cxnLst/>
              <a:rect l="l" t="t" r="r" b="b"/>
              <a:pathLst>
                <a:path w="974" h="859" extrusionOk="0">
                  <a:moveTo>
                    <a:pt x="1" y="1"/>
                  </a:moveTo>
                  <a:lnTo>
                    <a:pt x="1" y="858"/>
                  </a:lnTo>
                  <a:lnTo>
                    <a:pt x="974" y="858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4"/>
            <p:cNvSpPr/>
            <p:nvPr/>
          </p:nvSpPr>
          <p:spPr>
            <a:xfrm>
              <a:off x="630544" y="3797246"/>
              <a:ext cx="25227" cy="24570"/>
            </a:xfrm>
            <a:custGeom>
              <a:avLst/>
              <a:gdLst/>
              <a:ahLst/>
              <a:cxnLst/>
              <a:rect l="l" t="t" r="r" b="b"/>
              <a:pathLst>
                <a:path w="882" h="859" extrusionOk="0">
                  <a:moveTo>
                    <a:pt x="0" y="1"/>
                  </a:moveTo>
                  <a:lnTo>
                    <a:pt x="0" y="858"/>
                  </a:lnTo>
                  <a:lnTo>
                    <a:pt x="881" y="85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4"/>
            <p:cNvSpPr/>
            <p:nvPr/>
          </p:nvSpPr>
          <p:spPr>
            <a:xfrm>
              <a:off x="677593" y="3913254"/>
              <a:ext cx="129970" cy="253904"/>
            </a:xfrm>
            <a:custGeom>
              <a:avLst/>
              <a:gdLst/>
              <a:ahLst/>
              <a:cxnLst/>
              <a:rect l="l" t="t" r="r" b="b"/>
              <a:pathLst>
                <a:path w="4544" h="8877" extrusionOk="0">
                  <a:moveTo>
                    <a:pt x="580" y="0"/>
                  </a:moveTo>
                  <a:lnTo>
                    <a:pt x="1" y="5006"/>
                  </a:lnTo>
                  <a:lnTo>
                    <a:pt x="580" y="8876"/>
                  </a:lnTo>
                  <a:cubicBezTo>
                    <a:pt x="2990" y="7903"/>
                    <a:pt x="4543" y="5678"/>
                    <a:pt x="4543" y="3175"/>
                  </a:cubicBezTo>
                  <a:lnTo>
                    <a:pt x="4543" y="1437"/>
                  </a:lnTo>
                  <a:cubicBezTo>
                    <a:pt x="3778" y="1252"/>
                    <a:pt x="3199" y="672"/>
                    <a:pt x="2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4"/>
            <p:cNvSpPr/>
            <p:nvPr/>
          </p:nvSpPr>
          <p:spPr>
            <a:xfrm>
              <a:off x="580835" y="3913254"/>
              <a:ext cx="113380" cy="253904"/>
            </a:xfrm>
            <a:custGeom>
              <a:avLst/>
              <a:gdLst/>
              <a:ahLst/>
              <a:cxnLst/>
              <a:rect l="l" t="t" r="r" b="b"/>
              <a:pathLst>
                <a:path w="3964" h="8877" extrusionOk="0">
                  <a:moveTo>
                    <a:pt x="1553" y="0"/>
                  </a:moveTo>
                  <a:cubicBezTo>
                    <a:pt x="1368" y="672"/>
                    <a:pt x="788" y="1252"/>
                    <a:pt x="0" y="1437"/>
                  </a:cubicBezTo>
                  <a:lnTo>
                    <a:pt x="0" y="3175"/>
                  </a:lnTo>
                  <a:cubicBezTo>
                    <a:pt x="0" y="5678"/>
                    <a:pt x="1646" y="7903"/>
                    <a:pt x="3963" y="8876"/>
                  </a:cubicBezTo>
                  <a:lnTo>
                    <a:pt x="39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4"/>
            <p:cNvSpPr/>
            <p:nvPr/>
          </p:nvSpPr>
          <p:spPr>
            <a:xfrm>
              <a:off x="683571" y="4037184"/>
              <a:ext cx="21910" cy="44448"/>
            </a:xfrm>
            <a:custGeom>
              <a:avLst/>
              <a:gdLst/>
              <a:ahLst/>
              <a:cxnLst/>
              <a:rect l="l" t="t" r="r" b="b"/>
              <a:pathLst>
                <a:path w="766" h="1554" extrusionOk="0">
                  <a:moveTo>
                    <a:pt x="0" y="1"/>
                  </a:moveTo>
                  <a:lnTo>
                    <a:pt x="0" y="1554"/>
                  </a:lnTo>
                  <a:lnTo>
                    <a:pt x="765" y="1554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4"/>
            <p:cNvSpPr/>
            <p:nvPr/>
          </p:nvSpPr>
          <p:spPr>
            <a:xfrm>
              <a:off x="677593" y="3984844"/>
              <a:ext cx="49768" cy="66301"/>
            </a:xfrm>
            <a:custGeom>
              <a:avLst/>
              <a:gdLst/>
              <a:ahLst/>
              <a:cxnLst/>
              <a:rect l="l" t="t" r="r" b="b"/>
              <a:pathLst>
                <a:path w="1740" h="2318" extrusionOk="0">
                  <a:moveTo>
                    <a:pt x="580" y="0"/>
                  </a:moveTo>
                  <a:lnTo>
                    <a:pt x="1" y="1159"/>
                  </a:lnTo>
                  <a:lnTo>
                    <a:pt x="580" y="2318"/>
                  </a:lnTo>
                  <a:cubicBezTo>
                    <a:pt x="1252" y="2318"/>
                    <a:pt x="1739" y="1831"/>
                    <a:pt x="1739" y="1159"/>
                  </a:cubicBezTo>
                  <a:cubicBezTo>
                    <a:pt x="1739" y="487"/>
                    <a:pt x="1252" y="0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4"/>
            <p:cNvSpPr/>
            <p:nvPr/>
          </p:nvSpPr>
          <p:spPr>
            <a:xfrm>
              <a:off x="661033" y="3984844"/>
              <a:ext cx="33179" cy="66301"/>
            </a:xfrm>
            <a:custGeom>
              <a:avLst/>
              <a:gdLst/>
              <a:ahLst/>
              <a:cxnLst/>
              <a:rect l="l" t="t" r="r" b="b"/>
              <a:pathLst>
                <a:path w="1160" h="2318" extrusionOk="0">
                  <a:moveTo>
                    <a:pt x="1159" y="0"/>
                  </a:moveTo>
                  <a:cubicBezTo>
                    <a:pt x="487" y="0"/>
                    <a:pt x="0" y="487"/>
                    <a:pt x="0" y="1159"/>
                  </a:cubicBezTo>
                  <a:cubicBezTo>
                    <a:pt x="0" y="1831"/>
                    <a:pt x="487" y="2318"/>
                    <a:pt x="1159" y="2318"/>
                  </a:cubicBezTo>
                  <a:lnTo>
                    <a:pt x="11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0" name="Google Shape;3290;p54"/>
          <p:cNvGrpSpPr/>
          <p:nvPr/>
        </p:nvGrpSpPr>
        <p:grpSpPr>
          <a:xfrm>
            <a:off x="4484116" y="2291970"/>
            <a:ext cx="179649" cy="409009"/>
            <a:chOff x="5776197" y="3758147"/>
            <a:chExt cx="179649" cy="409009"/>
          </a:xfrm>
        </p:grpSpPr>
        <p:sp>
          <p:nvSpPr>
            <p:cNvPr id="3291" name="Google Shape;3291;p54"/>
            <p:cNvSpPr/>
            <p:nvPr/>
          </p:nvSpPr>
          <p:spPr>
            <a:xfrm>
              <a:off x="5850446" y="3758147"/>
              <a:ext cx="105400" cy="163091"/>
            </a:xfrm>
            <a:custGeom>
              <a:avLst/>
              <a:gdLst/>
              <a:ahLst/>
              <a:cxnLst/>
              <a:rect l="l" t="t" r="r" b="b"/>
              <a:pathLst>
                <a:path w="3685" h="5702" extrusionOk="0">
                  <a:moveTo>
                    <a:pt x="2804" y="0"/>
                  </a:moveTo>
                  <a:lnTo>
                    <a:pt x="2804" y="881"/>
                  </a:lnTo>
                  <a:cubicBezTo>
                    <a:pt x="2804" y="1460"/>
                    <a:pt x="2433" y="1831"/>
                    <a:pt x="1854" y="1831"/>
                  </a:cubicBezTo>
                  <a:cubicBezTo>
                    <a:pt x="881" y="1831"/>
                    <a:pt x="0" y="2712"/>
                    <a:pt x="0" y="3685"/>
                  </a:cubicBezTo>
                  <a:lnTo>
                    <a:pt x="0" y="5701"/>
                  </a:lnTo>
                  <a:lnTo>
                    <a:pt x="881" y="5701"/>
                  </a:lnTo>
                  <a:lnTo>
                    <a:pt x="881" y="3685"/>
                  </a:lnTo>
                  <a:cubicBezTo>
                    <a:pt x="881" y="3198"/>
                    <a:pt x="1275" y="2712"/>
                    <a:pt x="1854" y="2712"/>
                  </a:cubicBezTo>
                  <a:cubicBezTo>
                    <a:pt x="2804" y="2712"/>
                    <a:pt x="3685" y="1947"/>
                    <a:pt x="3685" y="881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4"/>
            <p:cNvSpPr/>
            <p:nvPr/>
          </p:nvSpPr>
          <p:spPr>
            <a:xfrm>
              <a:off x="5847786" y="3976206"/>
              <a:ext cx="102111" cy="190950"/>
            </a:xfrm>
            <a:custGeom>
              <a:avLst/>
              <a:gdLst/>
              <a:ahLst/>
              <a:cxnLst/>
              <a:rect l="l" t="t" r="r" b="b"/>
              <a:pathLst>
                <a:path w="3570" h="6676" extrusionOk="0">
                  <a:moveTo>
                    <a:pt x="0" y="1"/>
                  </a:moveTo>
                  <a:lnTo>
                    <a:pt x="580" y="6675"/>
                  </a:lnTo>
                  <a:cubicBezTo>
                    <a:pt x="2225" y="6675"/>
                    <a:pt x="3569" y="5331"/>
                    <a:pt x="3569" y="3593"/>
                  </a:cubicBezTo>
                  <a:lnTo>
                    <a:pt x="3569" y="5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4"/>
            <p:cNvSpPr/>
            <p:nvPr/>
          </p:nvSpPr>
          <p:spPr>
            <a:xfrm>
              <a:off x="5776197" y="3976206"/>
              <a:ext cx="88182" cy="190950"/>
            </a:xfrm>
            <a:custGeom>
              <a:avLst/>
              <a:gdLst/>
              <a:ahLst/>
              <a:cxnLst/>
              <a:rect l="l" t="t" r="r" b="b"/>
              <a:pathLst>
                <a:path w="3083" h="6676" extrusionOk="0">
                  <a:moveTo>
                    <a:pt x="3083" y="1"/>
                  </a:moveTo>
                  <a:lnTo>
                    <a:pt x="0" y="580"/>
                  </a:lnTo>
                  <a:lnTo>
                    <a:pt x="0" y="3593"/>
                  </a:lnTo>
                  <a:cubicBezTo>
                    <a:pt x="0" y="5331"/>
                    <a:pt x="1345" y="6675"/>
                    <a:pt x="3083" y="6675"/>
                  </a:cubicBezTo>
                  <a:lnTo>
                    <a:pt x="30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4"/>
            <p:cNvSpPr/>
            <p:nvPr/>
          </p:nvSpPr>
          <p:spPr>
            <a:xfrm>
              <a:off x="5847786" y="3888056"/>
              <a:ext cx="102111" cy="104771"/>
            </a:xfrm>
            <a:custGeom>
              <a:avLst/>
              <a:gdLst/>
              <a:ahLst/>
              <a:cxnLst/>
              <a:rect l="l" t="t" r="r" b="b"/>
              <a:pathLst>
                <a:path w="3570" h="3663" extrusionOk="0">
                  <a:moveTo>
                    <a:pt x="580" y="1"/>
                  </a:moveTo>
                  <a:lnTo>
                    <a:pt x="0" y="1924"/>
                  </a:lnTo>
                  <a:lnTo>
                    <a:pt x="580" y="3662"/>
                  </a:lnTo>
                  <a:lnTo>
                    <a:pt x="3569" y="3662"/>
                  </a:lnTo>
                  <a:lnTo>
                    <a:pt x="3569" y="3083"/>
                  </a:lnTo>
                  <a:cubicBezTo>
                    <a:pt x="3569" y="1345"/>
                    <a:pt x="2225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4"/>
            <p:cNvSpPr/>
            <p:nvPr/>
          </p:nvSpPr>
          <p:spPr>
            <a:xfrm>
              <a:off x="5776197" y="3888056"/>
              <a:ext cx="88182" cy="104771"/>
            </a:xfrm>
            <a:custGeom>
              <a:avLst/>
              <a:gdLst/>
              <a:ahLst/>
              <a:cxnLst/>
              <a:rect l="l" t="t" r="r" b="b"/>
              <a:pathLst>
                <a:path w="3083" h="3663" extrusionOk="0">
                  <a:moveTo>
                    <a:pt x="3083" y="1"/>
                  </a:moveTo>
                  <a:cubicBezTo>
                    <a:pt x="1345" y="1"/>
                    <a:pt x="0" y="1345"/>
                    <a:pt x="0" y="3083"/>
                  </a:cubicBezTo>
                  <a:lnTo>
                    <a:pt x="0" y="3662"/>
                  </a:lnTo>
                  <a:lnTo>
                    <a:pt x="3083" y="3662"/>
                  </a:lnTo>
                  <a:lnTo>
                    <a:pt x="3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6" name="Google Shape;3296;p54"/>
          <p:cNvGrpSpPr/>
          <p:nvPr/>
        </p:nvGrpSpPr>
        <p:grpSpPr>
          <a:xfrm>
            <a:off x="4448306" y="3091419"/>
            <a:ext cx="251269" cy="409011"/>
            <a:chOff x="6602091" y="3758147"/>
            <a:chExt cx="251269" cy="409011"/>
          </a:xfrm>
        </p:grpSpPr>
        <p:sp>
          <p:nvSpPr>
            <p:cNvPr id="3297" name="Google Shape;3297;p54"/>
            <p:cNvSpPr/>
            <p:nvPr/>
          </p:nvSpPr>
          <p:spPr>
            <a:xfrm>
              <a:off x="6712121" y="3893376"/>
              <a:ext cx="141239" cy="273783"/>
            </a:xfrm>
            <a:custGeom>
              <a:avLst/>
              <a:gdLst/>
              <a:ahLst/>
              <a:cxnLst/>
              <a:rect l="l" t="t" r="r" b="b"/>
              <a:pathLst>
                <a:path w="4938" h="9572" extrusionOk="0">
                  <a:moveTo>
                    <a:pt x="1" y="0"/>
                  </a:moveTo>
                  <a:lnTo>
                    <a:pt x="487" y="9571"/>
                  </a:lnTo>
                  <a:lnTo>
                    <a:pt x="4937" y="9571"/>
                  </a:lnTo>
                  <a:lnTo>
                    <a:pt x="4937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4"/>
            <p:cNvSpPr/>
            <p:nvPr/>
          </p:nvSpPr>
          <p:spPr>
            <a:xfrm>
              <a:off x="6602091" y="3893376"/>
              <a:ext cx="123992" cy="273783"/>
            </a:xfrm>
            <a:custGeom>
              <a:avLst/>
              <a:gdLst/>
              <a:ahLst/>
              <a:cxnLst/>
              <a:rect l="l" t="t" r="r" b="b"/>
              <a:pathLst>
                <a:path w="4335" h="9572" extrusionOk="0">
                  <a:moveTo>
                    <a:pt x="4334" y="0"/>
                  </a:moveTo>
                  <a:lnTo>
                    <a:pt x="1" y="579"/>
                  </a:lnTo>
                  <a:lnTo>
                    <a:pt x="1" y="9571"/>
                  </a:lnTo>
                  <a:lnTo>
                    <a:pt x="4334" y="9571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4"/>
            <p:cNvSpPr/>
            <p:nvPr/>
          </p:nvSpPr>
          <p:spPr>
            <a:xfrm>
              <a:off x="6712121" y="3843637"/>
              <a:ext cx="141239" cy="66329"/>
            </a:xfrm>
            <a:custGeom>
              <a:avLst/>
              <a:gdLst/>
              <a:ahLst/>
              <a:cxnLst/>
              <a:rect l="l" t="t" r="r" b="b"/>
              <a:pathLst>
                <a:path w="4938" h="2319" extrusionOk="0">
                  <a:moveTo>
                    <a:pt x="1" y="1"/>
                  </a:moveTo>
                  <a:lnTo>
                    <a:pt x="487" y="2318"/>
                  </a:lnTo>
                  <a:lnTo>
                    <a:pt x="4937" y="2318"/>
                  </a:lnTo>
                  <a:lnTo>
                    <a:pt x="4937" y="5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4"/>
            <p:cNvSpPr/>
            <p:nvPr/>
          </p:nvSpPr>
          <p:spPr>
            <a:xfrm>
              <a:off x="6602091" y="3843637"/>
              <a:ext cx="123992" cy="66329"/>
            </a:xfrm>
            <a:custGeom>
              <a:avLst/>
              <a:gdLst/>
              <a:ahLst/>
              <a:cxnLst/>
              <a:rect l="l" t="t" r="r" b="b"/>
              <a:pathLst>
                <a:path w="4335" h="2319" extrusionOk="0">
                  <a:moveTo>
                    <a:pt x="4334" y="1"/>
                  </a:moveTo>
                  <a:lnTo>
                    <a:pt x="1" y="580"/>
                  </a:lnTo>
                  <a:lnTo>
                    <a:pt x="1" y="2318"/>
                  </a:lnTo>
                  <a:lnTo>
                    <a:pt x="4334" y="2318"/>
                  </a:lnTo>
                  <a:lnTo>
                    <a:pt x="43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4"/>
            <p:cNvSpPr/>
            <p:nvPr/>
          </p:nvSpPr>
          <p:spPr>
            <a:xfrm>
              <a:off x="6712121" y="3793928"/>
              <a:ext cx="141239" cy="66329"/>
            </a:xfrm>
            <a:custGeom>
              <a:avLst/>
              <a:gdLst/>
              <a:ahLst/>
              <a:cxnLst/>
              <a:rect l="l" t="t" r="r" b="b"/>
              <a:pathLst>
                <a:path w="4938" h="2319" extrusionOk="0">
                  <a:moveTo>
                    <a:pt x="1" y="1"/>
                  </a:moveTo>
                  <a:lnTo>
                    <a:pt x="487" y="2318"/>
                  </a:lnTo>
                  <a:lnTo>
                    <a:pt x="4937" y="2318"/>
                  </a:lnTo>
                  <a:lnTo>
                    <a:pt x="4937" y="4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4"/>
            <p:cNvSpPr/>
            <p:nvPr/>
          </p:nvSpPr>
          <p:spPr>
            <a:xfrm>
              <a:off x="6602091" y="3793928"/>
              <a:ext cx="123992" cy="66329"/>
            </a:xfrm>
            <a:custGeom>
              <a:avLst/>
              <a:gdLst/>
              <a:ahLst/>
              <a:cxnLst/>
              <a:rect l="l" t="t" r="r" b="b"/>
              <a:pathLst>
                <a:path w="4335" h="2319" extrusionOk="0">
                  <a:moveTo>
                    <a:pt x="4334" y="1"/>
                  </a:moveTo>
                  <a:lnTo>
                    <a:pt x="1" y="487"/>
                  </a:lnTo>
                  <a:lnTo>
                    <a:pt x="1" y="2318"/>
                  </a:lnTo>
                  <a:lnTo>
                    <a:pt x="4334" y="2318"/>
                  </a:lnTo>
                  <a:lnTo>
                    <a:pt x="43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4"/>
            <p:cNvSpPr/>
            <p:nvPr/>
          </p:nvSpPr>
          <p:spPr>
            <a:xfrm>
              <a:off x="6712121" y="3992795"/>
              <a:ext cx="49740" cy="72279"/>
            </a:xfrm>
            <a:custGeom>
              <a:avLst/>
              <a:gdLst/>
              <a:ahLst/>
              <a:cxnLst/>
              <a:rect l="l" t="t" r="r" b="b"/>
              <a:pathLst>
                <a:path w="1739" h="2527" extrusionOk="0">
                  <a:moveTo>
                    <a:pt x="487" y="0"/>
                  </a:moveTo>
                  <a:lnTo>
                    <a:pt x="1" y="1275"/>
                  </a:lnTo>
                  <a:lnTo>
                    <a:pt x="487" y="2526"/>
                  </a:lnTo>
                  <a:cubicBezTo>
                    <a:pt x="1160" y="2526"/>
                    <a:pt x="1739" y="1947"/>
                    <a:pt x="1739" y="1275"/>
                  </a:cubicBezTo>
                  <a:cubicBezTo>
                    <a:pt x="1739" y="580"/>
                    <a:pt x="1160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4"/>
            <p:cNvSpPr/>
            <p:nvPr/>
          </p:nvSpPr>
          <p:spPr>
            <a:xfrm>
              <a:off x="6692901" y="3992795"/>
              <a:ext cx="33179" cy="72279"/>
            </a:xfrm>
            <a:custGeom>
              <a:avLst/>
              <a:gdLst/>
              <a:ahLst/>
              <a:cxnLst/>
              <a:rect l="l" t="t" r="r" b="b"/>
              <a:pathLst>
                <a:path w="1160" h="2527" extrusionOk="0">
                  <a:moveTo>
                    <a:pt x="1159" y="0"/>
                  </a:moveTo>
                  <a:cubicBezTo>
                    <a:pt x="487" y="0"/>
                    <a:pt x="1" y="580"/>
                    <a:pt x="1" y="1275"/>
                  </a:cubicBezTo>
                  <a:cubicBezTo>
                    <a:pt x="1" y="1947"/>
                    <a:pt x="487" y="2526"/>
                    <a:pt x="1159" y="2526"/>
                  </a:cubicBezTo>
                  <a:lnTo>
                    <a:pt x="11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4"/>
            <p:cNvSpPr/>
            <p:nvPr/>
          </p:nvSpPr>
          <p:spPr>
            <a:xfrm>
              <a:off x="6718099" y="4103483"/>
              <a:ext cx="96791" cy="25227"/>
            </a:xfrm>
            <a:custGeom>
              <a:avLst/>
              <a:gdLst/>
              <a:ahLst/>
              <a:cxnLst/>
              <a:rect l="l" t="t" r="r" b="b"/>
              <a:pathLst>
                <a:path w="3384" h="882" extrusionOk="0">
                  <a:moveTo>
                    <a:pt x="278" y="0"/>
                  </a:moveTo>
                  <a:lnTo>
                    <a:pt x="0" y="394"/>
                  </a:lnTo>
                  <a:lnTo>
                    <a:pt x="278" y="881"/>
                  </a:lnTo>
                  <a:lnTo>
                    <a:pt x="3384" y="881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4"/>
            <p:cNvSpPr/>
            <p:nvPr/>
          </p:nvSpPr>
          <p:spPr>
            <a:xfrm>
              <a:off x="6640532" y="4103483"/>
              <a:ext cx="85550" cy="25227"/>
            </a:xfrm>
            <a:custGeom>
              <a:avLst/>
              <a:gdLst/>
              <a:ahLst/>
              <a:cxnLst/>
              <a:rect l="l" t="t" r="r" b="b"/>
              <a:pathLst>
                <a:path w="2991" h="882" extrusionOk="0">
                  <a:moveTo>
                    <a:pt x="1" y="0"/>
                  </a:moveTo>
                  <a:lnTo>
                    <a:pt x="1" y="881"/>
                  </a:lnTo>
                  <a:lnTo>
                    <a:pt x="2990" y="881"/>
                  </a:lnTo>
                  <a:lnTo>
                    <a:pt x="29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4"/>
            <p:cNvSpPr/>
            <p:nvPr/>
          </p:nvSpPr>
          <p:spPr>
            <a:xfrm>
              <a:off x="6712121" y="3758147"/>
              <a:ext cx="141239" cy="49740"/>
            </a:xfrm>
            <a:custGeom>
              <a:avLst/>
              <a:gdLst/>
              <a:ahLst/>
              <a:cxnLst/>
              <a:rect l="l" t="t" r="r" b="b"/>
              <a:pathLst>
                <a:path w="4938" h="1739" extrusionOk="0">
                  <a:moveTo>
                    <a:pt x="487" y="0"/>
                  </a:moveTo>
                  <a:lnTo>
                    <a:pt x="1" y="881"/>
                  </a:lnTo>
                  <a:lnTo>
                    <a:pt x="487" y="1738"/>
                  </a:lnTo>
                  <a:lnTo>
                    <a:pt x="4937" y="1738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4"/>
            <p:cNvSpPr/>
            <p:nvPr/>
          </p:nvSpPr>
          <p:spPr>
            <a:xfrm>
              <a:off x="6602091" y="3758147"/>
              <a:ext cx="123992" cy="49740"/>
            </a:xfrm>
            <a:custGeom>
              <a:avLst/>
              <a:gdLst/>
              <a:ahLst/>
              <a:cxnLst/>
              <a:rect l="l" t="t" r="r" b="b"/>
              <a:pathLst>
                <a:path w="4335" h="1739" extrusionOk="0">
                  <a:moveTo>
                    <a:pt x="1" y="0"/>
                  </a:moveTo>
                  <a:lnTo>
                    <a:pt x="1" y="1738"/>
                  </a:lnTo>
                  <a:lnTo>
                    <a:pt x="4334" y="173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9" name="Google Shape;3309;p54"/>
          <p:cNvGrpSpPr/>
          <p:nvPr/>
        </p:nvGrpSpPr>
        <p:grpSpPr>
          <a:xfrm>
            <a:off x="3780350" y="1607175"/>
            <a:ext cx="274593" cy="179700"/>
            <a:chOff x="3780350" y="1683375"/>
            <a:chExt cx="274593" cy="179700"/>
          </a:xfrm>
        </p:grpSpPr>
        <p:sp>
          <p:nvSpPr>
            <p:cNvPr id="3310" name="Google Shape;3310;p54"/>
            <p:cNvSpPr/>
            <p:nvPr/>
          </p:nvSpPr>
          <p:spPr>
            <a:xfrm>
              <a:off x="3978621" y="1697301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11" name="Google Shape;3311;p54"/>
            <p:cNvSpPr/>
            <p:nvPr/>
          </p:nvSpPr>
          <p:spPr>
            <a:xfrm>
              <a:off x="3780350" y="1683375"/>
              <a:ext cx="179700" cy="17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12" name="Google Shape;3312;p54"/>
          <p:cNvCxnSpPr>
            <a:stCxn id="3252" idx="3"/>
            <a:endCxn id="3311" idx="2"/>
          </p:cNvCxnSpPr>
          <p:nvPr/>
        </p:nvCxnSpPr>
        <p:spPr>
          <a:xfrm rot="10800000" flipH="1">
            <a:off x="2617500" y="1697075"/>
            <a:ext cx="1162800" cy="4740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13" name="Google Shape;3313;p54"/>
          <p:cNvGrpSpPr/>
          <p:nvPr/>
        </p:nvGrpSpPr>
        <p:grpSpPr>
          <a:xfrm>
            <a:off x="3780350" y="3208900"/>
            <a:ext cx="274593" cy="179700"/>
            <a:chOff x="3780350" y="3177825"/>
            <a:chExt cx="274593" cy="179700"/>
          </a:xfrm>
        </p:grpSpPr>
        <p:sp>
          <p:nvSpPr>
            <p:cNvPr id="3314" name="Google Shape;3314;p54"/>
            <p:cNvSpPr/>
            <p:nvPr/>
          </p:nvSpPr>
          <p:spPr>
            <a:xfrm>
              <a:off x="3978621" y="3191751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15" name="Google Shape;3315;p54"/>
            <p:cNvSpPr/>
            <p:nvPr/>
          </p:nvSpPr>
          <p:spPr>
            <a:xfrm>
              <a:off x="3780350" y="3177825"/>
              <a:ext cx="179700" cy="17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6" name="Google Shape;3316;p54"/>
          <p:cNvGrpSpPr/>
          <p:nvPr/>
        </p:nvGrpSpPr>
        <p:grpSpPr>
          <a:xfrm>
            <a:off x="5092946" y="2402325"/>
            <a:ext cx="270704" cy="179700"/>
            <a:chOff x="5092946" y="2402325"/>
            <a:chExt cx="270704" cy="179700"/>
          </a:xfrm>
        </p:grpSpPr>
        <p:sp>
          <p:nvSpPr>
            <p:cNvPr id="3317" name="Google Shape;3317;p54"/>
            <p:cNvSpPr/>
            <p:nvPr/>
          </p:nvSpPr>
          <p:spPr>
            <a:xfrm rot="10800000">
              <a:off x="5092946" y="2416251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18" name="Google Shape;3318;p54"/>
            <p:cNvSpPr/>
            <p:nvPr/>
          </p:nvSpPr>
          <p:spPr>
            <a:xfrm>
              <a:off x="5183950" y="2402325"/>
              <a:ext cx="179700" cy="17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9" name="Google Shape;3319;p54"/>
          <p:cNvGrpSpPr/>
          <p:nvPr/>
        </p:nvGrpSpPr>
        <p:grpSpPr>
          <a:xfrm>
            <a:off x="5092946" y="4005525"/>
            <a:ext cx="270704" cy="179700"/>
            <a:chOff x="5092946" y="3928200"/>
            <a:chExt cx="270704" cy="179700"/>
          </a:xfrm>
        </p:grpSpPr>
        <p:sp>
          <p:nvSpPr>
            <p:cNvPr id="3320" name="Google Shape;3320;p54"/>
            <p:cNvSpPr/>
            <p:nvPr/>
          </p:nvSpPr>
          <p:spPr>
            <a:xfrm rot="10800000">
              <a:off x="5092946" y="3943251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21" name="Google Shape;3321;p54"/>
            <p:cNvSpPr/>
            <p:nvPr/>
          </p:nvSpPr>
          <p:spPr>
            <a:xfrm>
              <a:off x="5183950" y="3928200"/>
              <a:ext cx="179700" cy="17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22" name="Google Shape;3322;p54"/>
          <p:cNvCxnSpPr>
            <a:cxnSpLocks/>
            <a:stCxn id="3256" idx="3"/>
            <a:endCxn id="3315" idx="2"/>
          </p:cNvCxnSpPr>
          <p:nvPr/>
        </p:nvCxnSpPr>
        <p:spPr>
          <a:xfrm flipV="1">
            <a:off x="2617500" y="3298750"/>
            <a:ext cx="1162850" cy="26295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23" name="Google Shape;3323;p54"/>
          <p:cNvCxnSpPr>
            <a:cxnSpLocks/>
            <a:stCxn id="3254" idx="1"/>
            <a:endCxn id="3318" idx="6"/>
          </p:cNvCxnSpPr>
          <p:nvPr/>
        </p:nvCxnSpPr>
        <p:spPr>
          <a:xfrm rot="10800000" flipV="1">
            <a:off x="5363651" y="1526687"/>
            <a:ext cx="1068773" cy="96548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24" name="Google Shape;3324;p54"/>
          <p:cNvCxnSpPr>
            <a:cxnSpLocks/>
            <a:stCxn id="3257" idx="1"/>
            <a:endCxn id="3321" idx="6"/>
          </p:cNvCxnSpPr>
          <p:nvPr/>
        </p:nvCxnSpPr>
        <p:spPr>
          <a:xfrm rot="10800000" flipV="1">
            <a:off x="5363651" y="2932459"/>
            <a:ext cx="1023295" cy="116291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25" name="Google Shape;3325;p54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5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5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8" name="Google Shape;3328;p5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3329" name="Google Shape;3329;p5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4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943" name="Google Shape;943;p4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4" name="Google Shape;944;p4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5" name="Google Shape;945;p4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46" name="Google Shape;946;p41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947" name="Google Shape;947;p4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8" name="Google Shape;948;p4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949" name="Google Shape;949;p4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0" name="Google Shape;950;p4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951" name="Google Shape;951;p4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52" name="Google Shape;952;p4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53" name="Google Shape;953;p4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954" name="Google Shape;954;p4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8" name="Google Shape;968;p41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41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1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4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354;p55">
            <a:extLst>
              <a:ext uri="{FF2B5EF4-FFF2-40B4-BE49-F238E27FC236}">
                <a16:creationId xmlns:a16="http://schemas.microsoft.com/office/drawing/2014/main" id="{C8977CB4-EC3E-44D2-9E7C-84FD00F78375}"/>
              </a:ext>
            </a:extLst>
          </p:cNvPr>
          <p:cNvSpPr txBox="1">
            <a:spLocks/>
          </p:cNvSpPr>
          <p:nvPr/>
        </p:nvSpPr>
        <p:spPr>
          <a:xfrm>
            <a:off x="948600" y="947473"/>
            <a:ext cx="42840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Oswald"/>
              <a:buNone/>
              <a:defRPr sz="96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Oswald"/>
              <a:buNone/>
              <a:defRPr sz="96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Oswald"/>
              <a:buNone/>
              <a:defRPr sz="96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Oswald"/>
              <a:buNone/>
              <a:defRPr sz="96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Oswald"/>
              <a:buNone/>
              <a:defRPr sz="96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Oswald"/>
              <a:buNone/>
              <a:defRPr sz="96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Oswald"/>
              <a:buNone/>
              <a:defRPr sz="96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Oswald"/>
              <a:buNone/>
              <a:defRPr sz="96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Oswald"/>
              <a:buNone/>
              <a:defRPr sz="96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l"/>
            <a:r>
              <a:rPr lang="en-IN" sz="7200" dirty="0"/>
              <a:t>/THANKS!</a:t>
            </a:r>
          </a:p>
        </p:txBody>
      </p:sp>
      <p:grpSp>
        <p:nvGrpSpPr>
          <p:cNvPr id="36" name="Google Shape;3377;p55">
            <a:extLst>
              <a:ext uri="{FF2B5EF4-FFF2-40B4-BE49-F238E27FC236}">
                <a16:creationId xmlns:a16="http://schemas.microsoft.com/office/drawing/2014/main" id="{91AECEE8-6B91-428C-82CA-83FE26CE800B}"/>
              </a:ext>
            </a:extLst>
          </p:cNvPr>
          <p:cNvGrpSpPr/>
          <p:nvPr/>
        </p:nvGrpSpPr>
        <p:grpSpPr>
          <a:xfrm>
            <a:off x="5090240" y="1423364"/>
            <a:ext cx="3234210" cy="2296772"/>
            <a:chOff x="4940950" y="1023666"/>
            <a:chExt cx="3234210" cy="2296772"/>
          </a:xfrm>
        </p:grpSpPr>
        <p:grpSp>
          <p:nvGrpSpPr>
            <p:cNvPr id="37" name="Google Shape;3378;p55">
              <a:extLst>
                <a:ext uri="{FF2B5EF4-FFF2-40B4-BE49-F238E27FC236}">
                  <a16:creationId xmlns:a16="http://schemas.microsoft.com/office/drawing/2014/main" id="{BC97C869-8D0E-40F9-ABA3-6F1DAE288FF6}"/>
                </a:ext>
              </a:extLst>
            </p:cNvPr>
            <p:cNvGrpSpPr/>
            <p:nvPr/>
          </p:nvGrpSpPr>
          <p:grpSpPr>
            <a:xfrm>
              <a:off x="5636554" y="1406013"/>
              <a:ext cx="2224161" cy="1914425"/>
              <a:chOff x="5830225" y="1638050"/>
              <a:chExt cx="2593773" cy="2232566"/>
            </a:xfrm>
          </p:grpSpPr>
          <p:sp>
            <p:nvSpPr>
              <p:cNvPr id="64" name="Google Shape;3379;p55">
                <a:extLst>
                  <a:ext uri="{FF2B5EF4-FFF2-40B4-BE49-F238E27FC236}">
                    <a16:creationId xmlns:a16="http://schemas.microsoft.com/office/drawing/2014/main" id="{E7161F46-4F05-4107-BD92-88EC4B31058E}"/>
                  </a:ext>
                </a:extLst>
              </p:cNvPr>
              <p:cNvSpPr/>
              <p:nvPr/>
            </p:nvSpPr>
            <p:spPr>
              <a:xfrm>
                <a:off x="5830225" y="1638050"/>
                <a:ext cx="2593773" cy="1503400"/>
              </a:xfrm>
              <a:custGeom>
                <a:avLst/>
                <a:gdLst/>
                <a:ahLst/>
                <a:cxnLst/>
                <a:rect l="l" t="t" r="r" b="b"/>
                <a:pathLst>
                  <a:path w="89564" h="51913" extrusionOk="0">
                    <a:moveTo>
                      <a:pt x="2361" y="1"/>
                    </a:moveTo>
                    <a:cubicBezTo>
                      <a:pt x="1057" y="1"/>
                      <a:pt x="0" y="1059"/>
                      <a:pt x="0" y="2357"/>
                    </a:cubicBezTo>
                    <a:lnTo>
                      <a:pt x="0" y="51913"/>
                    </a:lnTo>
                    <a:lnTo>
                      <a:pt x="89564" y="51913"/>
                    </a:lnTo>
                    <a:lnTo>
                      <a:pt x="89564" y="2357"/>
                    </a:lnTo>
                    <a:cubicBezTo>
                      <a:pt x="89564" y="1059"/>
                      <a:pt x="88507" y="1"/>
                      <a:pt x="872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3380;p55">
                <a:extLst>
                  <a:ext uri="{FF2B5EF4-FFF2-40B4-BE49-F238E27FC236}">
                    <a16:creationId xmlns:a16="http://schemas.microsoft.com/office/drawing/2014/main" id="{3F4D5455-E06B-4A11-A547-6266652E9586}"/>
                  </a:ext>
                </a:extLst>
              </p:cNvPr>
              <p:cNvSpPr/>
              <p:nvPr/>
            </p:nvSpPr>
            <p:spPr>
              <a:xfrm>
                <a:off x="5830225" y="3141424"/>
                <a:ext cx="2593773" cy="254790"/>
              </a:xfrm>
              <a:custGeom>
                <a:avLst/>
                <a:gdLst/>
                <a:ahLst/>
                <a:cxnLst/>
                <a:rect l="l" t="t" r="r" b="b"/>
                <a:pathLst>
                  <a:path w="89564" h="8798" extrusionOk="0">
                    <a:moveTo>
                      <a:pt x="0" y="1"/>
                    </a:moveTo>
                    <a:lnTo>
                      <a:pt x="0" y="6435"/>
                    </a:lnTo>
                    <a:cubicBezTo>
                      <a:pt x="0" y="7739"/>
                      <a:pt x="1057" y="8797"/>
                      <a:pt x="2361" y="8797"/>
                    </a:cubicBezTo>
                    <a:lnTo>
                      <a:pt x="87208" y="8797"/>
                    </a:lnTo>
                    <a:cubicBezTo>
                      <a:pt x="88507" y="8797"/>
                      <a:pt x="89564" y="7739"/>
                      <a:pt x="89564" y="6435"/>
                    </a:cubicBezTo>
                    <a:lnTo>
                      <a:pt x="89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3381;p55">
                <a:extLst>
                  <a:ext uri="{FF2B5EF4-FFF2-40B4-BE49-F238E27FC236}">
                    <a16:creationId xmlns:a16="http://schemas.microsoft.com/office/drawing/2014/main" id="{57F44640-B92A-4578-8AB7-778EA6FAAEFF}"/>
                  </a:ext>
                </a:extLst>
              </p:cNvPr>
              <p:cNvSpPr/>
              <p:nvPr/>
            </p:nvSpPr>
            <p:spPr>
              <a:xfrm>
                <a:off x="5899411" y="1700198"/>
                <a:ext cx="2455374" cy="1366738"/>
              </a:xfrm>
              <a:custGeom>
                <a:avLst/>
                <a:gdLst/>
                <a:ahLst/>
                <a:cxnLst/>
                <a:rect l="l" t="t" r="r" b="b"/>
                <a:pathLst>
                  <a:path w="84785" h="47194" extrusionOk="0">
                    <a:moveTo>
                      <a:pt x="1" y="0"/>
                    </a:moveTo>
                    <a:lnTo>
                      <a:pt x="1" y="47193"/>
                    </a:lnTo>
                    <a:lnTo>
                      <a:pt x="84785" y="47193"/>
                    </a:lnTo>
                    <a:lnTo>
                      <a:pt x="847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3382;p55">
                <a:extLst>
                  <a:ext uri="{FF2B5EF4-FFF2-40B4-BE49-F238E27FC236}">
                    <a16:creationId xmlns:a16="http://schemas.microsoft.com/office/drawing/2014/main" id="{8DBF08C8-1085-4E5A-938F-904B1F9894AF}"/>
                  </a:ext>
                </a:extLst>
              </p:cNvPr>
              <p:cNvSpPr/>
              <p:nvPr/>
            </p:nvSpPr>
            <p:spPr>
              <a:xfrm>
                <a:off x="6878530" y="3396186"/>
                <a:ext cx="497156" cy="462839"/>
              </a:xfrm>
              <a:custGeom>
                <a:avLst/>
                <a:gdLst/>
                <a:ahLst/>
                <a:cxnLst/>
                <a:rect l="l" t="t" r="r" b="b"/>
                <a:pathLst>
                  <a:path w="17167" h="15982" extrusionOk="0">
                    <a:moveTo>
                      <a:pt x="1" y="0"/>
                    </a:moveTo>
                    <a:lnTo>
                      <a:pt x="1" y="15982"/>
                    </a:lnTo>
                    <a:lnTo>
                      <a:pt x="17167" y="15982"/>
                    </a:lnTo>
                    <a:lnTo>
                      <a:pt x="171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3383;p55">
                <a:extLst>
                  <a:ext uri="{FF2B5EF4-FFF2-40B4-BE49-F238E27FC236}">
                    <a16:creationId xmlns:a16="http://schemas.microsoft.com/office/drawing/2014/main" id="{3CB84156-1C42-4F8C-B59B-C44039FF5455}"/>
                  </a:ext>
                </a:extLst>
              </p:cNvPr>
              <p:cNvSpPr/>
              <p:nvPr/>
            </p:nvSpPr>
            <p:spPr>
              <a:xfrm>
                <a:off x="6738767" y="3827176"/>
                <a:ext cx="776707" cy="43440"/>
              </a:xfrm>
              <a:custGeom>
                <a:avLst/>
                <a:gdLst/>
                <a:ahLst/>
                <a:cxnLst/>
                <a:rect l="l" t="t" r="r" b="b"/>
                <a:pathLst>
                  <a:path w="26820" h="1500" extrusionOk="0">
                    <a:moveTo>
                      <a:pt x="938" y="1"/>
                    </a:moveTo>
                    <a:cubicBezTo>
                      <a:pt x="423" y="1"/>
                      <a:pt x="0" y="418"/>
                      <a:pt x="0" y="938"/>
                    </a:cubicBezTo>
                    <a:lnTo>
                      <a:pt x="0" y="1500"/>
                    </a:lnTo>
                    <a:lnTo>
                      <a:pt x="26819" y="1500"/>
                    </a:lnTo>
                    <a:lnTo>
                      <a:pt x="26819" y="938"/>
                    </a:lnTo>
                    <a:cubicBezTo>
                      <a:pt x="26819" y="418"/>
                      <a:pt x="26397" y="1"/>
                      <a:pt x="2587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3384;p55">
                <a:extLst>
                  <a:ext uri="{FF2B5EF4-FFF2-40B4-BE49-F238E27FC236}">
                    <a16:creationId xmlns:a16="http://schemas.microsoft.com/office/drawing/2014/main" id="{3A0D0634-5BC0-4C79-8F75-DD1D872859E8}"/>
                  </a:ext>
                </a:extLst>
              </p:cNvPr>
              <p:cNvSpPr/>
              <p:nvPr/>
            </p:nvSpPr>
            <p:spPr>
              <a:xfrm>
                <a:off x="6878530" y="3384595"/>
                <a:ext cx="497156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17167" h="5098" extrusionOk="0">
                    <a:moveTo>
                      <a:pt x="1" y="0"/>
                    </a:moveTo>
                    <a:lnTo>
                      <a:pt x="1" y="1156"/>
                    </a:lnTo>
                    <a:lnTo>
                      <a:pt x="17167" y="5097"/>
                    </a:lnTo>
                    <a:lnTo>
                      <a:pt x="1716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3385;p55">
                <a:extLst>
                  <a:ext uri="{FF2B5EF4-FFF2-40B4-BE49-F238E27FC236}">
                    <a16:creationId xmlns:a16="http://schemas.microsoft.com/office/drawing/2014/main" id="{A764C3EC-2DC2-498E-982F-EBA2A9E57738}"/>
                  </a:ext>
                </a:extLst>
              </p:cNvPr>
              <p:cNvSpPr/>
              <p:nvPr/>
            </p:nvSpPr>
            <p:spPr>
              <a:xfrm>
                <a:off x="6007752" y="1813287"/>
                <a:ext cx="790000" cy="555800"/>
              </a:xfrm>
              <a:custGeom>
                <a:avLst/>
                <a:gdLst/>
                <a:ahLst/>
                <a:cxnLst/>
                <a:rect l="l" t="t" r="r" b="b"/>
                <a:pathLst>
                  <a:path w="27279" h="19192" extrusionOk="0">
                    <a:moveTo>
                      <a:pt x="2746" y="0"/>
                    </a:moveTo>
                    <a:cubicBezTo>
                      <a:pt x="1231" y="0"/>
                      <a:pt x="1" y="1230"/>
                      <a:pt x="1" y="2740"/>
                    </a:cubicBezTo>
                    <a:lnTo>
                      <a:pt x="1" y="16451"/>
                    </a:lnTo>
                    <a:cubicBezTo>
                      <a:pt x="1" y="17967"/>
                      <a:pt x="1231" y="19191"/>
                      <a:pt x="2746" y="19191"/>
                    </a:cubicBezTo>
                    <a:lnTo>
                      <a:pt x="24538" y="19191"/>
                    </a:lnTo>
                    <a:cubicBezTo>
                      <a:pt x="26054" y="19191"/>
                      <a:pt x="27278" y="17967"/>
                      <a:pt x="27278" y="16451"/>
                    </a:cubicBezTo>
                    <a:lnTo>
                      <a:pt x="27278" y="2740"/>
                    </a:lnTo>
                    <a:cubicBezTo>
                      <a:pt x="27278" y="1230"/>
                      <a:pt x="26054" y="0"/>
                      <a:pt x="245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3386;p55">
                <a:extLst>
                  <a:ext uri="{FF2B5EF4-FFF2-40B4-BE49-F238E27FC236}">
                    <a16:creationId xmlns:a16="http://schemas.microsoft.com/office/drawing/2014/main" id="{0682DC9C-01A7-425C-A275-F3E91E5EF7A0}"/>
                  </a:ext>
                </a:extLst>
              </p:cNvPr>
              <p:cNvSpPr/>
              <p:nvPr/>
            </p:nvSpPr>
            <p:spPr>
              <a:xfrm>
                <a:off x="6007752" y="2430831"/>
                <a:ext cx="1641713" cy="555916"/>
              </a:xfrm>
              <a:custGeom>
                <a:avLst/>
                <a:gdLst/>
                <a:ahLst/>
                <a:cxnLst/>
                <a:rect l="l" t="t" r="r" b="b"/>
                <a:pathLst>
                  <a:path w="56689" h="19196" extrusionOk="0">
                    <a:moveTo>
                      <a:pt x="2746" y="0"/>
                    </a:moveTo>
                    <a:cubicBezTo>
                      <a:pt x="1231" y="0"/>
                      <a:pt x="1" y="1230"/>
                      <a:pt x="1" y="2746"/>
                    </a:cubicBezTo>
                    <a:lnTo>
                      <a:pt x="1" y="16450"/>
                    </a:lnTo>
                    <a:cubicBezTo>
                      <a:pt x="1" y="17965"/>
                      <a:pt x="1231" y="19195"/>
                      <a:pt x="2746" y="19195"/>
                    </a:cubicBezTo>
                    <a:lnTo>
                      <a:pt x="53949" y="19195"/>
                    </a:lnTo>
                    <a:cubicBezTo>
                      <a:pt x="55459" y="19195"/>
                      <a:pt x="56689" y="17965"/>
                      <a:pt x="56689" y="16450"/>
                    </a:cubicBezTo>
                    <a:lnTo>
                      <a:pt x="56689" y="2746"/>
                    </a:lnTo>
                    <a:cubicBezTo>
                      <a:pt x="56689" y="1230"/>
                      <a:pt x="55459" y="0"/>
                      <a:pt x="5394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3387;p55">
                <a:extLst>
                  <a:ext uri="{FF2B5EF4-FFF2-40B4-BE49-F238E27FC236}">
                    <a16:creationId xmlns:a16="http://schemas.microsoft.com/office/drawing/2014/main" id="{2BFCE0A6-DB32-4E52-A2B6-D0E620F8B0A3}"/>
                  </a:ext>
                </a:extLst>
              </p:cNvPr>
              <p:cNvSpPr/>
              <p:nvPr/>
            </p:nvSpPr>
            <p:spPr>
              <a:xfrm>
                <a:off x="6859503" y="1813287"/>
                <a:ext cx="789971" cy="555800"/>
              </a:xfrm>
              <a:custGeom>
                <a:avLst/>
                <a:gdLst/>
                <a:ahLst/>
                <a:cxnLst/>
                <a:rect l="l" t="t" r="r" b="b"/>
                <a:pathLst>
                  <a:path w="27278" h="19192" extrusionOk="0">
                    <a:moveTo>
                      <a:pt x="2740" y="0"/>
                    </a:moveTo>
                    <a:cubicBezTo>
                      <a:pt x="1225" y="0"/>
                      <a:pt x="0" y="1230"/>
                      <a:pt x="0" y="2740"/>
                    </a:cubicBezTo>
                    <a:lnTo>
                      <a:pt x="0" y="16451"/>
                    </a:lnTo>
                    <a:cubicBezTo>
                      <a:pt x="0" y="17967"/>
                      <a:pt x="1225" y="19191"/>
                      <a:pt x="2740" y="19191"/>
                    </a:cubicBezTo>
                    <a:lnTo>
                      <a:pt x="24538" y="19191"/>
                    </a:lnTo>
                    <a:cubicBezTo>
                      <a:pt x="26048" y="19191"/>
                      <a:pt x="27278" y="17967"/>
                      <a:pt x="27278" y="16451"/>
                    </a:cubicBezTo>
                    <a:lnTo>
                      <a:pt x="27278" y="2740"/>
                    </a:lnTo>
                    <a:cubicBezTo>
                      <a:pt x="27278" y="1230"/>
                      <a:pt x="26048" y="0"/>
                      <a:pt x="245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" name="Google Shape;3388;p55">
                <a:extLst>
                  <a:ext uri="{FF2B5EF4-FFF2-40B4-BE49-F238E27FC236}">
                    <a16:creationId xmlns:a16="http://schemas.microsoft.com/office/drawing/2014/main" id="{83AB14E8-4F3E-421F-8247-98266BB2803E}"/>
                  </a:ext>
                </a:extLst>
              </p:cNvPr>
              <p:cNvSpPr/>
              <p:nvPr/>
            </p:nvSpPr>
            <p:spPr>
              <a:xfrm>
                <a:off x="7728138" y="1813287"/>
                <a:ext cx="559247" cy="258120"/>
              </a:xfrm>
              <a:custGeom>
                <a:avLst/>
                <a:gdLst/>
                <a:ahLst/>
                <a:cxnLst/>
                <a:rect l="l" t="t" r="r" b="b"/>
                <a:pathLst>
                  <a:path w="19311" h="8913" extrusionOk="0">
                    <a:moveTo>
                      <a:pt x="2746" y="0"/>
                    </a:moveTo>
                    <a:cubicBezTo>
                      <a:pt x="1230" y="0"/>
                      <a:pt x="1" y="1230"/>
                      <a:pt x="1" y="2740"/>
                    </a:cubicBezTo>
                    <a:lnTo>
                      <a:pt x="1" y="6167"/>
                    </a:lnTo>
                    <a:cubicBezTo>
                      <a:pt x="1" y="7682"/>
                      <a:pt x="1230" y="8912"/>
                      <a:pt x="2746" y="8912"/>
                    </a:cubicBezTo>
                    <a:lnTo>
                      <a:pt x="16571" y="8912"/>
                    </a:lnTo>
                    <a:cubicBezTo>
                      <a:pt x="18081" y="8912"/>
                      <a:pt x="19311" y="7682"/>
                      <a:pt x="19311" y="6167"/>
                    </a:cubicBezTo>
                    <a:lnTo>
                      <a:pt x="19311" y="2740"/>
                    </a:lnTo>
                    <a:cubicBezTo>
                      <a:pt x="19311" y="1230"/>
                      <a:pt x="18081" y="0"/>
                      <a:pt x="165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3389;p55">
                <a:extLst>
                  <a:ext uri="{FF2B5EF4-FFF2-40B4-BE49-F238E27FC236}">
                    <a16:creationId xmlns:a16="http://schemas.microsoft.com/office/drawing/2014/main" id="{7784D9E2-18ED-4F82-8787-BD9FC7C432F5}"/>
                  </a:ext>
                </a:extLst>
              </p:cNvPr>
              <p:cNvSpPr/>
              <p:nvPr/>
            </p:nvSpPr>
            <p:spPr>
              <a:xfrm>
                <a:off x="7728138" y="2131674"/>
                <a:ext cx="559247" cy="855073"/>
              </a:xfrm>
              <a:custGeom>
                <a:avLst/>
                <a:gdLst/>
                <a:ahLst/>
                <a:cxnLst/>
                <a:rect l="l" t="t" r="r" b="b"/>
                <a:pathLst>
                  <a:path w="19311" h="29526" extrusionOk="0">
                    <a:moveTo>
                      <a:pt x="2746" y="1"/>
                    </a:moveTo>
                    <a:cubicBezTo>
                      <a:pt x="1230" y="1"/>
                      <a:pt x="1" y="1231"/>
                      <a:pt x="1" y="2741"/>
                    </a:cubicBezTo>
                    <a:lnTo>
                      <a:pt x="1" y="26780"/>
                    </a:lnTo>
                    <a:cubicBezTo>
                      <a:pt x="1" y="28295"/>
                      <a:pt x="1230" y="29525"/>
                      <a:pt x="2746" y="29525"/>
                    </a:cubicBezTo>
                    <a:lnTo>
                      <a:pt x="16571" y="29525"/>
                    </a:lnTo>
                    <a:cubicBezTo>
                      <a:pt x="18081" y="29525"/>
                      <a:pt x="19311" y="28295"/>
                      <a:pt x="19311" y="26780"/>
                    </a:cubicBezTo>
                    <a:lnTo>
                      <a:pt x="19311" y="2741"/>
                    </a:lnTo>
                    <a:cubicBezTo>
                      <a:pt x="19311" y="1231"/>
                      <a:pt x="18081" y="1"/>
                      <a:pt x="165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" name="Google Shape;3390;p55">
              <a:extLst>
                <a:ext uri="{FF2B5EF4-FFF2-40B4-BE49-F238E27FC236}">
                  <a16:creationId xmlns:a16="http://schemas.microsoft.com/office/drawing/2014/main" id="{5B784EE6-E924-4E26-9D36-7E50B1A4BBF6}"/>
                </a:ext>
              </a:extLst>
            </p:cNvPr>
            <p:cNvGrpSpPr/>
            <p:nvPr/>
          </p:nvGrpSpPr>
          <p:grpSpPr>
            <a:xfrm>
              <a:off x="7379767" y="1023666"/>
              <a:ext cx="795392" cy="626115"/>
              <a:chOff x="7542675" y="1392460"/>
              <a:chExt cx="879178" cy="692069"/>
            </a:xfrm>
          </p:grpSpPr>
          <p:sp>
            <p:nvSpPr>
              <p:cNvPr id="58" name="Google Shape;3391;p55">
                <a:extLst>
                  <a:ext uri="{FF2B5EF4-FFF2-40B4-BE49-F238E27FC236}">
                    <a16:creationId xmlns:a16="http://schemas.microsoft.com/office/drawing/2014/main" id="{C9F94100-224C-4C8B-9911-4FB81ED04AC9}"/>
                  </a:ext>
                </a:extLst>
              </p:cNvPr>
              <p:cNvSpPr/>
              <p:nvPr/>
            </p:nvSpPr>
            <p:spPr>
              <a:xfrm>
                <a:off x="7542675" y="1392460"/>
                <a:ext cx="879178" cy="692069"/>
              </a:xfrm>
              <a:custGeom>
                <a:avLst/>
                <a:gdLst/>
                <a:ahLst/>
                <a:cxnLst/>
                <a:rect l="l" t="t" r="r" b="b"/>
                <a:pathLst>
                  <a:path w="29245" h="23021" extrusionOk="0">
                    <a:moveTo>
                      <a:pt x="2248" y="1"/>
                    </a:moveTo>
                    <a:cubicBezTo>
                      <a:pt x="1007" y="1"/>
                      <a:pt x="0" y="1007"/>
                      <a:pt x="0" y="2248"/>
                    </a:cubicBezTo>
                    <a:lnTo>
                      <a:pt x="0" y="19573"/>
                    </a:lnTo>
                    <a:lnTo>
                      <a:pt x="0" y="22542"/>
                    </a:lnTo>
                    <a:cubicBezTo>
                      <a:pt x="0" y="22835"/>
                      <a:pt x="238" y="23021"/>
                      <a:pt x="482" y="23021"/>
                    </a:cubicBezTo>
                    <a:cubicBezTo>
                      <a:pt x="618" y="23021"/>
                      <a:pt x="757" y="22963"/>
                      <a:pt x="858" y="22833"/>
                    </a:cubicBezTo>
                    <a:lnTo>
                      <a:pt x="3364" y="19573"/>
                    </a:lnTo>
                    <a:lnTo>
                      <a:pt x="26996" y="19573"/>
                    </a:lnTo>
                    <a:cubicBezTo>
                      <a:pt x="28237" y="19573"/>
                      <a:pt x="29245" y="18567"/>
                      <a:pt x="29245" y="17326"/>
                    </a:cubicBezTo>
                    <a:lnTo>
                      <a:pt x="29245" y="2248"/>
                    </a:lnTo>
                    <a:cubicBezTo>
                      <a:pt x="29245" y="1007"/>
                      <a:pt x="28237" y="1"/>
                      <a:pt x="269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E57C85"/>
                  </a:gs>
                  <a:gs pos="100000">
                    <a:schemeClr val="accent6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" name="Google Shape;3392;p55">
                <a:extLst>
                  <a:ext uri="{FF2B5EF4-FFF2-40B4-BE49-F238E27FC236}">
                    <a16:creationId xmlns:a16="http://schemas.microsoft.com/office/drawing/2014/main" id="{305CF8F8-B76D-48DF-B33F-96CDC043733A}"/>
                  </a:ext>
                </a:extLst>
              </p:cNvPr>
              <p:cNvGrpSpPr/>
              <p:nvPr/>
            </p:nvGrpSpPr>
            <p:grpSpPr>
              <a:xfrm>
                <a:off x="7603656" y="1520706"/>
                <a:ext cx="657046" cy="305943"/>
                <a:chOff x="7603656" y="1520706"/>
                <a:chExt cx="657046" cy="305943"/>
              </a:xfrm>
            </p:grpSpPr>
            <p:sp>
              <p:nvSpPr>
                <p:cNvPr id="60" name="Google Shape;3393;p55">
                  <a:extLst>
                    <a:ext uri="{FF2B5EF4-FFF2-40B4-BE49-F238E27FC236}">
                      <a16:creationId xmlns:a16="http://schemas.microsoft.com/office/drawing/2014/main" id="{9B35E1BD-CF81-4CCE-871B-12E4FC774DFD}"/>
                    </a:ext>
                  </a:extLst>
                </p:cNvPr>
                <p:cNvSpPr/>
                <p:nvPr/>
              </p:nvSpPr>
              <p:spPr>
                <a:xfrm>
                  <a:off x="7603656" y="1520706"/>
                  <a:ext cx="296446" cy="3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1" h="1295" extrusionOk="0">
                      <a:moveTo>
                        <a:pt x="647" y="1"/>
                      </a:moveTo>
                      <a:cubicBezTo>
                        <a:pt x="286" y="1"/>
                        <a:pt x="0" y="288"/>
                        <a:pt x="0" y="648"/>
                      </a:cubicBezTo>
                      <a:cubicBezTo>
                        <a:pt x="0" y="1002"/>
                        <a:pt x="286" y="1294"/>
                        <a:pt x="647" y="1294"/>
                      </a:cubicBezTo>
                      <a:lnTo>
                        <a:pt x="9215" y="1294"/>
                      </a:lnTo>
                      <a:cubicBezTo>
                        <a:pt x="9570" y="1294"/>
                        <a:pt x="9861" y="1002"/>
                        <a:pt x="9861" y="648"/>
                      </a:cubicBezTo>
                      <a:cubicBezTo>
                        <a:pt x="9861" y="288"/>
                        <a:pt x="9570" y="1"/>
                        <a:pt x="92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3394;p55">
                  <a:extLst>
                    <a:ext uri="{FF2B5EF4-FFF2-40B4-BE49-F238E27FC236}">
                      <a16:creationId xmlns:a16="http://schemas.microsoft.com/office/drawing/2014/main" id="{1A20D08D-8E64-4F42-AC1B-BAC06A113517}"/>
                    </a:ext>
                  </a:extLst>
                </p:cNvPr>
                <p:cNvSpPr/>
                <p:nvPr/>
              </p:nvSpPr>
              <p:spPr>
                <a:xfrm>
                  <a:off x="7603656" y="1611163"/>
                  <a:ext cx="657046" cy="3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6" h="1295" extrusionOk="0">
                      <a:moveTo>
                        <a:pt x="647" y="1"/>
                      </a:moveTo>
                      <a:cubicBezTo>
                        <a:pt x="286" y="1"/>
                        <a:pt x="0" y="286"/>
                        <a:pt x="0" y="648"/>
                      </a:cubicBezTo>
                      <a:cubicBezTo>
                        <a:pt x="0" y="1002"/>
                        <a:pt x="286" y="1294"/>
                        <a:pt x="647" y="1294"/>
                      </a:cubicBezTo>
                      <a:lnTo>
                        <a:pt x="21209" y="1294"/>
                      </a:lnTo>
                      <a:cubicBezTo>
                        <a:pt x="21570" y="1294"/>
                        <a:pt x="21855" y="1002"/>
                        <a:pt x="21855" y="648"/>
                      </a:cubicBezTo>
                      <a:cubicBezTo>
                        <a:pt x="21855" y="286"/>
                        <a:pt x="21570" y="1"/>
                        <a:pt x="212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3395;p55">
                  <a:extLst>
                    <a:ext uri="{FF2B5EF4-FFF2-40B4-BE49-F238E27FC236}">
                      <a16:creationId xmlns:a16="http://schemas.microsoft.com/office/drawing/2014/main" id="{48996A44-F813-429E-93E8-881B9C75F652}"/>
                    </a:ext>
                  </a:extLst>
                </p:cNvPr>
                <p:cNvSpPr/>
                <p:nvPr/>
              </p:nvSpPr>
              <p:spPr>
                <a:xfrm>
                  <a:off x="7603656" y="1699576"/>
                  <a:ext cx="657046" cy="38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6" h="1293" extrusionOk="0">
                      <a:moveTo>
                        <a:pt x="647" y="0"/>
                      </a:moveTo>
                      <a:cubicBezTo>
                        <a:pt x="286" y="0"/>
                        <a:pt x="0" y="291"/>
                        <a:pt x="0" y="646"/>
                      </a:cubicBezTo>
                      <a:cubicBezTo>
                        <a:pt x="0" y="1007"/>
                        <a:pt x="286" y="1292"/>
                        <a:pt x="647" y="1292"/>
                      </a:cubicBezTo>
                      <a:lnTo>
                        <a:pt x="21209" y="1292"/>
                      </a:lnTo>
                      <a:cubicBezTo>
                        <a:pt x="21570" y="1292"/>
                        <a:pt x="21855" y="1007"/>
                        <a:pt x="21855" y="646"/>
                      </a:cubicBezTo>
                      <a:cubicBezTo>
                        <a:pt x="21855" y="291"/>
                        <a:pt x="21570" y="0"/>
                        <a:pt x="212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3396;p55">
                  <a:extLst>
                    <a:ext uri="{FF2B5EF4-FFF2-40B4-BE49-F238E27FC236}">
                      <a16:creationId xmlns:a16="http://schemas.microsoft.com/office/drawing/2014/main" id="{695B848C-77E2-4395-AFC2-19C646CADFE5}"/>
                    </a:ext>
                  </a:extLst>
                </p:cNvPr>
                <p:cNvSpPr/>
                <p:nvPr/>
              </p:nvSpPr>
              <p:spPr>
                <a:xfrm>
                  <a:off x="7603656" y="1787748"/>
                  <a:ext cx="549212" cy="38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9" h="1294" extrusionOk="0">
                      <a:moveTo>
                        <a:pt x="647" y="1"/>
                      </a:moveTo>
                      <a:cubicBezTo>
                        <a:pt x="286" y="1"/>
                        <a:pt x="0" y="293"/>
                        <a:pt x="0" y="647"/>
                      </a:cubicBezTo>
                      <a:cubicBezTo>
                        <a:pt x="0" y="1007"/>
                        <a:pt x="286" y="1294"/>
                        <a:pt x="647" y="1294"/>
                      </a:cubicBezTo>
                      <a:lnTo>
                        <a:pt x="17623" y="1294"/>
                      </a:lnTo>
                      <a:cubicBezTo>
                        <a:pt x="17978" y="1294"/>
                        <a:pt x="18269" y="1007"/>
                        <a:pt x="18269" y="647"/>
                      </a:cubicBezTo>
                      <a:cubicBezTo>
                        <a:pt x="18269" y="293"/>
                        <a:pt x="17978" y="1"/>
                        <a:pt x="176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" name="Google Shape;3397;p55">
              <a:extLst>
                <a:ext uri="{FF2B5EF4-FFF2-40B4-BE49-F238E27FC236}">
                  <a16:creationId xmlns:a16="http://schemas.microsoft.com/office/drawing/2014/main" id="{C86117C1-02DF-4018-BB3F-C6916F81EB49}"/>
                </a:ext>
              </a:extLst>
            </p:cNvPr>
            <p:cNvGrpSpPr/>
            <p:nvPr/>
          </p:nvGrpSpPr>
          <p:grpSpPr>
            <a:xfrm>
              <a:off x="4940950" y="2809425"/>
              <a:ext cx="1355700" cy="262500"/>
              <a:chOff x="1884725" y="2724775"/>
              <a:chExt cx="1355700" cy="262500"/>
            </a:xfrm>
          </p:grpSpPr>
          <p:sp>
            <p:nvSpPr>
              <p:cNvPr id="54" name="Google Shape;3398;p55">
                <a:extLst>
                  <a:ext uri="{FF2B5EF4-FFF2-40B4-BE49-F238E27FC236}">
                    <a16:creationId xmlns:a16="http://schemas.microsoft.com/office/drawing/2014/main" id="{83CA5257-8684-4894-9ADB-4B1B13A20131}"/>
                  </a:ext>
                </a:extLst>
              </p:cNvPr>
              <p:cNvSpPr/>
              <p:nvPr/>
            </p:nvSpPr>
            <p:spPr>
              <a:xfrm>
                <a:off x="1884725" y="2724775"/>
                <a:ext cx="1355700" cy="262500"/>
              </a:xfrm>
              <a:prstGeom prst="roundRect">
                <a:avLst>
                  <a:gd name="adj" fmla="val 23686"/>
                </a:avLst>
              </a:pr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3399;p55">
                <a:extLst>
                  <a:ext uri="{FF2B5EF4-FFF2-40B4-BE49-F238E27FC236}">
                    <a16:creationId xmlns:a16="http://schemas.microsoft.com/office/drawing/2014/main" id="{D47129AB-DB43-4DA3-B6F6-446092D54EC3}"/>
                  </a:ext>
                </a:extLst>
              </p:cNvPr>
              <p:cNvSpPr/>
              <p:nvPr/>
            </p:nvSpPr>
            <p:spPr>
              <a:xfrm>
                <a:off x="2176700" y="2836550"/>
                <a:ext cx="964615" cy="38924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rgbClr val="2928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3400;p55">
                <a:extLst>
                  <a:ext uri="{FF2B5EF4-FFF2-40B4-BE49-F238E27FC236}">
                    <a16:creationId xmlns:a16="http://schemas.microsoft.com/office/drawing/2014/main" id="{2AE97605-EBBB-4E3B-9DC2-A1871D745962}"/>
                  </a:ext>
                </a:extLst>
              </p:cNvPr>
              <p:cNvSpPr/>
              <p:nvPr/>
            </p:nvSpPr>
            <p:spPr>
              <a:xfrm>
                <a:off x="2176700" y="2831500"/>
                <a:ext cx="463839" cy="49025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3401;p55">
                <a:extLst>
                  <a:ext uri="{FF2B5EF4-FFF2-40B4-BE49-F238E27FC236}">
                    <a16:creationId xmlns:a16="http://schemas.microsoft.com/office/drawing/2014/main" id="{B8E9B0B0-D899-4C19-BEAB-8E96D507F966}"/>
                  </a:ext>
                </a:extLst>
              </p:cNvPr>
              <p:cNvSpPr/>
              <p:nvPr/>
            </p:nvSpPr>
            <p:spPr>
              <a:xfrm>
                <a:off x="1983825" y="2792040"/>
                <a:ext cx="133214" cy="127937"/>
              </a:xfrm>
              <a:custGeom>
                <a:avLst/>
                <a:gdLst/>
                <a:ahLst/>
                <a:cxnLst/>
                <a:rect l="l" t="t" r="r" b="b"/>
                <a:pathLst>
                  <a:path w="9517" h="9140" extrusionOk="0">
                    <a:moveTo>
                      <a:pt x="2167" y="1"/>
                    </a:moveTo>
                    <a:lnTo>
                      <a:pt x="2167" y="4844"/>
                    </a:lnTo>
                    <a:lnTo>
                      <a:pt x="0" y="4844"/>
                    </a:lnTo>
                    <a:lnTo>
                      <a:pt x="2167" y="6803"/>
                    </a:lnTo>
                    <a:lnTo>
                      <a:pt x="4761" y="9139"/>
                    </a:lnTo>
                    <a:lnTo>
                      <a:pt x="9517" y="4844"/>
                    </a:lnTo>
                    <a:lnTo>
                      <a:pt x="7348" y="4844"/>
                    </a:lnTo>
                    <a:lnTo>
                      <a:pt x="73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" name="Google Shape;3402;p55">
              <a:extLst>
                <a:ext uri="{FF2B5EF4-FFF2-40B4-BE49-F238E27FC236}">
                  <a16:creationId xmlns:a16="http://schemas.microsoft.com/office/drawing/2014/main" id="{6E7E5361-8149-4FEC-B8DD-F7DCA965152B}"/>
                </a:ext>
              </a:extLst>
            </p:cNvPr>
            <p:cNvGrpSpPr/>
            <p:nvPr/>
          </p:nvGrpSpPr>
          <p:grpSpPr>
            <a:xfrm>
              <a:off x="7343900" y="2825875"/>
              <a:ext cx="381600" cy="356700"/>
              <a:chOff x="1062200" y="3366813"/>
              <a:chExt cx="381600" cy="356700"/>
            </a:xfrm>
          </p:grpSpPr>
          <p:sp>
            <p:nvSpPr>
              <p:cNvPr id="50" name="Google Shape;3403;p55">
                <a:extLst>
                  <a:ext uri="{FF2B5EF4-FFF2-40B4-BE49-F238E27FC236}">
                    <a16:creationId xmlns:a16="http://schemas.microsoft.com/office/drawing/2014/main" id="{1CDBAAB0-122C-477F-8EF5-F279F2F1E3D6}"/>
                  </a:ext>
                </a:extLst>
              </p:cNvPr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" name="Google Shape;3404;p55">
                <a:extLst>
                  <a:ext uri="{FF2B5EF4-FFF2-40B4-BE49-F238E27FC236}">
                    <a16:creationId xmlns:a16="http://schemas.microsoft.com/office/drawing/2014/main" id="{F42542F0-B692-45A5-9C7E-35CDE8755D21}"/>
                  </a:ext>
                </a:extLst>
              </p:cNvPr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52" name="Google Shape;3405;p55">
                  <a:extLst>
                    <a:ext uri="{FF2B5EF4-FFF2-40B4-BE49-F238E27FC236}">
                      <a16:creationId xmlns:a16="http://schemas.microsoft.com/office/drawing/2014/main" id="{3EE03B0C-1BB3-4E1C-8558-EBC12B5C33D4}"/>
                    </a:ext>
                  </a:extLst>
                </p:cNvPr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3406;p55">
                  <a:extLst>
                    <a:ext uri="{FF2B5EF4-FFF2-40B4-BE49-F238E27FC236}">
                      <a16:creationId xmlns:a16="http://schemas.microsoft.com/office/drawing/2014/main" id="{6A9A6387-3C10-409E-9F2E-D2DAE0846A17}"/>
                    </a:ext>
                  </a:extLst>
                </p:cNvPr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" name="Google Shape;3407;p55">
              <a:extLst>
                <a:ext uri="{FF2B5EF4-FFF2-40B4-BE49-F238E27FC236}">
                  <a16:creationId xmlns:a16="http://schemas.microsoft.com/office/drawing/2014/main" id="{B801E840-C698-4F35-87AE-8F773876B8B2}"/>
                </a:ext>
              </a:extLst>
            </p:cNvPr>
            <p:cNvGrpSpPr/>
            <p:nvPr/>
          </p:nvGrpSpPr>
          <p:grpSpPr>
            <a:xfrm>
              <a:off x="6106102" y="1883169"/>
              <a:ext cx="767672" cy="251306"/>
              <a:chOff x="6394925" y="2541508"/>
              <a:chExt cx="736800" cy="241200"/>
            </a:xfrm>
          </p:grpSpPr>
          <p:sp>
            <p:nvSpPr>
              <p:cNvPr id="46" name="Google Shape;3408;p55">
                <a:extLst>
                  <a:ext uri="{FF2B5EF4-FFF2-40B4-BE49-F238E27FC236}">
                    <a16:creationId xmlns:a16="http://schemas.microsoft.com/office/drawing/2014/main" id="{B57B137E-86DF-4B03-A081-B7D997879043}"/>
                  </a:ext>
                </a:extLst>
              </p:cNvPr>
              <p:cNvSpPr/>
              <p:nvPr/>
            </p:nvSpPr>
            <p:spPr>
              <a:xfrm rot="-5400000">
                <a:off x="6642725" y="2293708"/>
                <a:ext cx="241200" cy="736800"/>
              </a:xfrm>
              <a:prstGeom prst="roundRect">
                <a:avLst>
                  <a:gd name="adj" fmla="val 7267"/>
                </a:avLst>
              </a:pr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409;p55">
                <a:extLst>
                  <a:ext uri="{FF2B5EF4-FFF2-40B4-BE49-F238E27FC236}">
                    <a16:creationId xmlns:a16="http://schemas.microsoft.com/office/drawing/2014/main" id="{B62C90BF-8D1A-45FD-9340-3A491F005407}"/>
                  </a:ext>
                </a:extLst>
              </p:cNvPr>
              <p:cNvSpPr/>
              <p:nvPr/>
            </p:nvSpPr>
            <p:spPr>
              <a:xfrm rot="-5400000">
                <a:off x="6465199" y="2584700"/>
                <a:ext cx="152700" cy="154800"/>
              </a:xfrm>
              <a:prstGeom prst="roundRect">
                <a:avLst>
                  <a:gd name="adj" fmla="val 7267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410;p55">
                <a:extLst>
                  <a:ext uri="{FF2B5EF4-FFF2-40B4-BE49-F238E27FC236}">
                    <a16:creationId xmlns:a16="http://schemas.microsoft.com/office/drawing/2014/main" id="{F18A01B1-583D-4017-B89D-C8B434EE525C}"/>
                  </a:ext>
                </a:extLst>
              </p:cNvPr>
              <p:cNvSpPr/>
              <p:nvPr/>
            </p:nvSpPr>
            <p:spPr>
              <a:xfrm rot="-5400000">
                <a:off x="6686966" y="2584700"/>
                <a:ext cx="152700" cy="154800"/>
              </a:xfrm>
              <a:prstGeom prst="roundRect">
                <a:avLst>
                  <a:gd name="adj" fmla="val 7267"/>
                </a:avLst>
              </a:prstGeom>
              <a:gradFill>
                <a:gsLst>
                  <a:gs pos="0">
                    <a:srgbClr val="E57C85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411;p55">
                <a:extLst>
                  <a:ext uri="{FF2B5EF4-FFF2-40B4-BE49-F238E27FC236}">
                    <a16:creationId xmlns:a16="http://schemas.microsoft.com/office/drawing/2014/main" id="{A5843A1D-B59E-4E95-87B1-C29A2E08F28B}"/>
                  </a:ext>
                </a:extLst>
              </p:cNvPr>
              <p:cNvSpPr/>
              <p:nvPr/>
            </p:nvSpPr>
            <p:spPr>
              <a:xfrm rot="-5400000">
                <a:off x="6908732" y="2584700"/>
                <a:ext cx="152700" cy="154800"/>
              </a:xfrm>
              <a:prstGeom prst="roundRect">
                <a:avLst>
                  <a:gd name="adj" fmla="val 7267"/>
                </a:avLst>
              </a:pr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" name="Google Shape;3412;p55">
              <a:extLst>
                <a:ext uri="{FF2B5EF4-FFF2-40B4-BE49-F238E27FC236}">
                  <a16:creationId xmlns:a16="http://schemas.microsoft.com/office/drawing/2014/main" id="{E9049EDC-776E-4DE3-8E7F-533A0DB01C97}"/>
                </a:ext>
              </a:extLst>
            </p:cNvPr>
            <p:cNvGrpSpPr/>
            <p:nvPr/>
          </p:nvGrpSpPr>
          <p:grpSpPr>
            <a:xfrm>
              <a:off x="5636550" y="1023675"/>
              <a:ext cx="1558800" cy="263700"/>
              <a:chOff x="2282900" y="800475"/>
              <a:chExt cx="1558800" cy="263700"/>
            </a:xfrm>
          </p:grpSpPr>
          <p:sp>
            <p:nvSpPr>
              <p:cNvPr id="43" name="Google Shape;3413;p55">
                <a:extLst>
                  <a:ext uri="{FF2B5EF4-FFF2-40B4-BE49-F238E27FC236}">
                    <a16:creationId xmlns:a16="http://schemas.microsoft.com/office/drawing/2014/main" id="{4CB4DA1B-97BD-4C10-A247-F6C34718824A}"/>
                  </a:ext>
                </a:extLst>
              </p:cNvPr>
              <p:cNvSpPr/>
              <p:nvPr/>
            </p:nvSpPr>
            <p:spPr>
              <a:xfrm>
                <a:off x="2282900" y="800475"/>
                <a:ext cx="1558800" cy="263700"/>
              </a:xfrm>
              <a:prstGeom prst="roundRect">
                <a:avLst>
                  <a:gd name="adj" fmla="val 28586"/>
                </a:avLst>
              </a:pr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3414;p55">
                <a:extLst>
                  <a:ext uri="{FF2B5EF4-FFF2-40B4-BE49-F238E27FC236}">
                    <a16:creationId xmlns:a16="http://schemas.microsoft.com/office/drawing/2014/main" id="{F43E481C-1835-418C-B4BA-76D56C0E6A0A}"/>
                  </a:ext>
                </a:extLst>
              </p:cNvPr>
              <p:cNvSpPr/>
              <p:nvPr/>
            </p:nvSpPr>
            <p:spPr>
              <a:xfrm>
                <a:off x="2375150" y="844350"/>
                <a:ext cx="177653" cy="175796"/>
              </a:xfrm>
              <a:custGeom>
                <a:avLst/>
                <a:gdLst/>
                <a:ahLst/>
                <a:cxnLst/>
                <a:rect l="l" t="t" r="r" b="b"/>
                <a:pathLst>
                  <a:path w="8321" h="8234" extrusionOk="0">
                    <a:moveTo>
                      <a:pt x="3359" y="1750"/>
                    </a:moveTo>
                    <a:cubicBezTo>
                      <a:pt x="3774" y="1750"/>
                      <a:pt x="4188" y="1908"/>
                      <a:pt x="4501" y="2220"/>
                    </a:cubicBezTo>
                    <a:cubicBezTo>
                      <a:pt x="4808" y="2527"/>
                      <a:pt x="4976" y="2931"/>
                      <a:pt x="4976" y="3360"/>
                    </a:cubicBezTo>
                    <a:cubicBezTo>
                      <a:pt x="4976" y="3795"/>
                      <a:pt x="4808" y="4199"/>
                      <a:pt x="4501" y="4500"/>
                    </a:cubicBezTo>
                    <a:cubicBezTo>
                      <a:pt x="4188" y="4815"/>
                      <a:pt x="3775" y="4973"/>
                      <a:pt x="3362" y="4973"/>
                    </a:cubicBezTo>
                    <a:cubicBezTo>
                      <a:pt x="2948" y="4973"/>
                      <a:pt x="2534" y="4815"/>
                      <a:pt x="2219" y="4500"/>
                    </a:cubicBezTo>
                    <a:cubicBezTo>
                      <a:pt x="1917" y="4199"/>
                      <a:pt x="1749" y="3795"/>
                      <a:pt x="1749" y="3360"/>
                    </a:cubicBezTo>
                    <a:cubicBezTo>
                      <a:pt x="1749" y="2931"/>
                      <a:pt x="1917" y="2527"/>
                      <a:pt x="2219" y="2220"/>
                    </a:cubicBezTo>
                    <a:cubicBezTo>
                      <a:pt x="2537" y="1908"/>
                      <a:pt x="2946" y="1750"/>
                      <a:pt x="3359" y="1750"/>
                    </a:cubicBezTo>
                    <a:close/>
                    <a:moveTo>
                      <a:pt x="3362" y="1"/>
                    </a:moveTo>
                    <a:cubicBezTo>
                      <a:pt x="2501" y="1"/>
                      <a:pt x="1639" y="328"/>
                      <a:pt x="982" y="983"/>
                    </a:cubicBezTo>
                    <a:cubicBezTo>
                      <a:pt x="347" y="1621"/>
                      <a:pt x="0" y="2466"/>
                      <a:pt x="0" y="3360"/>
                    </a:cubicBezTo>
                    <a:cubicBezTo>
                      <a:pt x="0" y="4260"/>
                      <a:pt x="347" y="5104"/>
                      <a:pt x="982" y="5739"/>
                    </a:cubicBezTo>
                    <a:cubicBezTo>
                      <a:pt x="1641" y="6398"/>
                      <a:pt x="2500" y="6726"/>
                      <a:pt x="3359" y="6726"/>
                    </a:cubicBezTo>
                    <a:cubicBezTo>
                      <a:pt x="3937" y="6726"/>
                      <a:pt x="4510" y="6561"/>
                      <a:pt x="5027" y="6265"/>
                    </a:cubicBezTo>
                    <a:lnTo>
                      <a:pt x="6741" y="7979"/>
                    </a:lnTo>
                    <a:cubicBezTo>
                      <a:pt x="6914" y="8152"/>
                      <a:pt x="7139" y="8234"/>
                      <a:pt x="7359" y="8234"/>
                    </a:cubicBezTo>
                    <a:cubicBezTo>
                      <a:pt x="7584" y="8234"/>
                      <a:pt x="7808" y="8152"/>
                      <a:pt x="7978" y="7979"/>
                    </a:cubicBezTo>
                    <a:cubicBezTo>
                      <a:pt x="8320" y="7635"/>
                      <a:pt x="8320" y="7083"/>
                      <a:pt x="7978" y="6740"/>
                    </a:cubicBezTo>
                    <a:lnTo>
                      <a:pt x="6264" y="5033"/>
                    </a:lnTo>
                    <a:cubicBezTo>
                      <a:pt x="6556" y="4526"/>
                      <a:pt x="6725" y="3959"/>
                      <a:pt x="6725" y="3360"/>
                    </a:cubicBezTo>
                    <a:cubicBezTo>
                      <a:pt x="6725" y="2466"/>
                      <a:pt x="6377" y="1621"/>
                      <a:pt x="5738" y="983"/>
                    </a:cubicBezTo>
                    <a:cubicBezTo>
                      <a:pt x="5083" y="328"/>
                      <a:pt x="4223" y="1"/>
                      <a:pt x="33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E57C85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3415;p55">
                <a:extLst>
                  <a:ext uri="{FF2B5EF4-FFF2-40B4-BE49-F238E27FC236}">
                    <a16:creationId xmlns:a16="http://schemas.microsoft.com/office/drawing/2014/main" id="{A37BC8C7-D3CB-46B6-B3A6-ECE7D2E0DC65}"/>
                  </a:ext>
                </a:extLst>
              </p:cNvPr>
              <p:cNvSpPr/>
              <p:nvPr/>
            </p:nvSpPr>
            <p:spPr>
              <a:xfrm>
                <a:off x="2629264" y="865783"/>
                <a:ext cx="1145400" cy="1329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" name="Google Shape;3355;p55">
            <a:extLst>
              <a:ext uri="{FF2B5EF4-FFF2-40B4-BE49-F238E27FC236}">
                <a16:creationId xmlns:a16="http://schemas.microsoft.com/office/drawing/2014/main" id="{543AC178-C4DB-4C80-A90E-206A20F69505}"/>
              </a:ext>
            </a:extLst>
          </p:cNvPr>
          <p:cNvSpPr txBox="1">
            <a:spLocks/>
          </p:cNvSpPr>
          <p:nvPr/>
        </p:nvSpPr>
        <p:spPr>
          <a:xfrm>
            <a:off x="948600" y="1806966"/>
            <a:ext cx="4293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ira Code"/>
              <a:buNone/>
              <a:defRPr sz="16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l">
              <a:buClr>
                <a:schemeClr val="lt1"/>
              </a:buClr>
              <a:buSzPts val="1100"/>
              <a:buFont typeface="Arial"/>
              <a:buNone/>
            </a:pPr>
            <a:r>
              <a:rPr lang="en-US" dirty="0"/>
              <a:t>/DO YOU HAVE ANY QUESTIONS?</a:t>
            </a:r>
          </a:p>
        </p:txBody>
      </p:sp>
      <p:sp>
        <p:nvSpPr>
          <p:cNvPr id="76" name="Google Shape;3356;p55">
            <a:extLst>
              <a:ext uri="{FF2B5EF4-FFF2-40B4-BE49-F238E27FC236}">
                <a16:creationId xmlns:a16="http://schemas.microsoft.com/office/drawing/2014/main" id="{08F731B4-70BD-4D4B-8017-FD73B14AD7E7}"/>
              </a:ext>
            </a:extLst>
          </p:cNvPr>
          <p:cNvSpPr txBox="1">
            <a:spLocks/>
          </p:cNvSpPr>
          <p:nvPr/>
        </p:nvSpPr>
        <p:spPr>
          <a:xfrm>
            <a:off x="948600" y="2264775"/>
            <a:ext cx="2698800" cy="6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1100"/>
            </a:pPr>
            <a:r>
              <a:rPr lang="en-US" dirty="0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rsp@freemail.com </a:t>
            </a:r>
          </a:p>
          <a:p>
            <a:pPr>
              <a:buClr>
                <a:schemeClr val="lt1"/>
              </a:buClr>
              <a:buSzPts val="1100"/>
            </a:pPr>
            <a:r>
              <a:rPr lang="en-US" dirty="0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+91 000-1111-222 </a:t>
            </a:r>
          </a:p>
          <a:p>
            <a:pPr>
              <a:buClr>
                <a:schemeClr val="lt1"/>
              </a:buClr>
              <a:buSzPts val="1100"/>
            </a:pPr>
            <a:r>
              <a:rPr lang="en-US" dirty="0">
                <a:solidFill>
                  <a:schemeClr val="bg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yourcompany.com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31EE722D-408B-4FAD-B68B-CF139FA10F0F}"/>
              </a:ext>
            </a:extLst>
          </p:cNvPr>
          <p:cNvGrpSpPr/>
          <p:nvPr/>
        </p:nvGrpSpPr>
        <p:grpSpPr>
          <a:xfrm>
            <a:off x="1034946" y="3219431"/>
            <a:ext cx="535200" cy="535200"/>
            <a:chOff x="1047950" y="2954550"/>
            <a:chExt cx="535200" cy="535200"/>
          </a:xfrm>
        </p:grpSpPr>
        <p:sp>
          <p:nvSpPr>
            <p:cNvPr id="83" name="Google Shape;3338;p55">
              <a:extLst>
                <a:ext uri="{FF2B5EF4-FFF2-40B4-BE49-F238E27FC236}">
                  <a16:creationId xmlns:a16="http://schemas.microsoft.com/office/drawing/2014/main" id="{3E820B9D-539A-4F90-8101-471304911A81}"/>
                </a:ext>
              </a:extLst>
            </p:cNvPr>
            <p:cNvSpPr/>
            <p:nvPr/>
          </p:nvSpPr>
          <p:spPr>
            <a:xfrm>
              <a:off x="1047950" y="2954550"/>
              <a:ext cx="535200" cy="535200"/>
            </a:xfrm>
            <a:prstGeom prst="ellipse">
              <a:avLst/>
            </a:prstGeom>
            <a:solidFill>
              <a:srgbClr val="1E1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" name="Google Shape;3371;p55">
              <a:extLst>
                <a:ext uri="{FF2B5EF4-FFF2-40B4-BE49-F238E27FC236}">
                  <a16:creationId xmlns:a16="http://schemas.microsoft.com/office/drawing/2014/main" id="{93317472-B4B8-46D4-97AA-7DA2569273FB}"/>
                </a:ext>
              </a:extLst>
            </p:cNvPr>
            <p:cNvGrpSpPr/>
            <p:nvPr/>
          </p:nvGrpSpPr>
          <p:grpSpPr>
            <a:xfrm>
              <a:off x="1134088" y="3043718"/>
              <a:ext cx="362920" cy="356865"/>
              <a:chOff x="2866317" y="3817357"/>
              <a:chExt cx="362920" cy="356865"/>
            </a:xfrm>
          </p:grpSpPr>
          <p:sp>
            <p:nvSpPr>
              <p:cNvPr id="85" name="Google Shape;3372;p55">
                <a:extLst>
                  <a:ext uri="{FF2B5EF4-FFF2-40B4-BE49-F238E27FC236}">
                    <a16:creationId xmlns:a16="http://schemas.microsoft.com/office/drawing/2014/main" id="{C1CE9E45-24AD-4D4F-9024-6BD61BB3BF31}"/>
                  </a:ext>
                </a:extLst>
              </p:cNvPr>
              <p:cNvSpPr/>
              <p:nvPr/>
            </p:nvSpPr>
            <p:spPr>
              <a:xfrm>
                <a:off x="2866317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799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799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7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3373;p55">
                <a:extLst>
                  <a:ext uri="{FF2B5EF4-FFF2-40B4-BE49-F238E27FC236}">
                    <a16:creationId xmlns:a16="http://schemas.microsoft.com/office/drawing/2014/main" id="{19B43385-303E-4D57-A694-4D7AD1F9345F}"/>
                  </a:ext>
                </a:extLst>
              </p:cNvPr>
              <p:cNvSpPr/>
              <p:nvPr/>
            </p:nvSpPr>
            <p:spPr>
              <a:xfrm>
                <a:off x="3021457" y="3817357"/>
                <a:ext cx="207780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02" extrusionOk="0">
                    <a:moveTo>
                      <a:pt x="881" y="0"/>
                    </a:moveTo>
                    <a:cubicBezTo>
                      <a:pt x="593" y="0"/>
                      <a:pt x="290" y="15"/>
                      <a:pt x="1" y="58"/>
                    </a:cubicBezTo>
                    <a:cubicBezTo>
                      <a:pt x="3379" y="505"/>
                      <a:pt x="5919" y="3378"/>
                      <a:pt x="5919" y="6799"/>
                    </a:cubicBezTo>
                    <a:cubicBezTo>
                      <a:pt x="5919" y="10220"/>
                      <a:pt x="3379" y="13093"/>
                      <a:pt x="1" y="13541"/>
                    </a:cubicBezTo>
                    <a:cubicBezTo>
                      <a:pt x="306" y="13581"/>
                      <a:pt x="610" y="13601"/>
                      <a:pt x="909" y="13601"/>
                    </a:cubicBezTo>
                    <a:cubicBezTo>
                      <a:pt x="4431" y="13601"/>
                      <a:pt x="7440" y="10865"/>
                      <a:pt x="7666" y="7247"/>
                    </a:cubicBezTo>
                    <a:cubicBezTo>
                      <a:pt x="7926" y="3320"/>
                      <a:pt x="4822" y="0"/>
                      <a:pt x="8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3374;p55">
                <a:extLst>
                  <a:ext uri="{FF2B5EF4-FFF2-40B4-BE49-F238E27FC236}">
                    <a16:creationId xmlns:a16="http://schemas.microsoft.com/office/drawing/2014/main" id="{377A29F1-88E0-4516-BA6A-EDF05F31D1C5}"/>
                  </a:ext>
                </a:extLst>
              </p:cNvPr>
              <p:cNvSpPr/>
              <p:nvPr/>
            </p:nvSpPr>
            <p:spPr>
              <a:xfrm>
                <a:off x="2928367" y="3894561"/>
                <a:ext cx="194175" cy="279662"/>
              </a:xfrm>
              <a:custGeom>
                <a:avLst/>
                <a:gdLst/>
                <a:ahLst/>
                <a:cxnLst/>
                <a:rect l="l" t="t" r="r" b="b"/>
                <a:pathLst>
                  <a:path w="7407" h="10668" extrusionOk="0">
                    <a:moveTo>
                      <a:pt x="6208" y="0"/>
                    </a:moveTo>
                    <a:cubicBezTo>
                      <a:pt x="4086" y="14"/>
                      <a:pt x="2079" y="1732"/>
                      <a:pt x="2079" y="3854"/>
                    </a:cubicBezTo>
                    <a:lnTo>
                      <a:pt x="2079" y="4114"/>
                    </a:lnTo>
                    <a:cubicBezTo>
                      <a:pt x="2079" y="4129"/>
                      <a:pt x="2051" y="4157"/>
                      <a:pt x="2036" y="4157"/>
                    </a:cubicBezTo>
                    <a:lnTo>
                      <a:pt x="174" y="4157"/>
                    </a:lnTo>
                    <a:cubicBezTo>
                      <a:pt x="73" y="4157"/>
                      <a:pt x="1" y="4230"/>
                      <a:pt x="1" y="4331"/>
                    </a:cubicBezTo>
                    <a:lnTo>
                      <a:pt x="1" y="6048"/>
                    </a:lnTo>
                    <a:cubicBezTo>
                      <a:pt x="1" y="6149"/>
                      <a:pt x="73" y="6236"/>
                      <a:pt x="174" y="6236"/>
                    </a:cubicBezTo>
                    <a:lnTo>
                      <a:pt x="2036" y="6236"/>
                    </a:lnTo>
                    <a:cubicBezTo>
                      <a:pt x="2051" y="6236"/>
                      <a:pt x="2079" y="6251"/>
                      <a:pt x="2079" y="6279"/>
                    </a:cubicBezTo>
                    <a:lnTo>
                      <a:pt x="2079" y="10220"/>
                    </a:lnTo>
                    <a:cubicBezTo>
                      <a:pt x="2079" y="10235"/>
                      <a:pt x="2079" y="10249"/>
                      <a:pt x="2108" y="10264"/>
                    </a:cubicBezTo>
                    <a:cubicBezTo>
                      <a:pt x="2743" y="10495"/>
                      <a:pt x="3422" y="10624"/>
                      <a:pt x="4100" y="10668"/>
                    </a:cubicBezTo>
                    <a:cubicBezTo>
                      <a:pt x="4129" y="10668"/>
                      <a:pt x="4144" y="10639"/>
                      <a:pt x="4144" y="10624"/>
                    </a:cubicBezTo>
                    <a:lnTo>
                      <a:pt x="4144" y="6279"/>
                    </a:lnTo>
                    <a:cubicBezTo>
                      <a:pt x="4144" y="6251"/>
                      <a:pt x="4158" y="6236"/>
                      <a:pt x="4187" y="6236"/>
                    </a:cubicBezTo>
                    <a:lnTo>
                      <a:pt x="7218" y="6236"/>
                    </a:lnTo>
                    <a:cubicBezTo>
                      <a:pt x="7319" y="6236"/>
                      <a:pt x="7406" y="6149"/>
                      <a:pt x="7406" y="6048"/>
                    </a:cubicBezTo>
                    <a:lnTo>
                      <a:pt x="7406" y="4331"/>
                    </a:lnTo>
                    <a:cubicBezTo>
                      <a:pt x="7406" y="4230"/>
                      <a:pt x="7319" y="4143"/>
                      <a:pt x="7218" y="4143"/>
                    </a:cubicBezTo>
                    <a:lnTo>
                      <a:pt x="4187" y="4143"/>
                    </a:lnTo>
                    <a:cubicBezTo>
                      <a:pt x="4158" y="4143"/>
                      <a:pt x="4144" y="4129"/>
                      <a:pt x="4144" y="4100"/>
                    </a:cubicBezTo>
                    <a:lnTo>
                      <a:pt x="4144" y="3854"/>
                    </a:lnTo>
                    <a:cubicBezTo>
                      <a:pt x="4144" y="2714"/>
                      <a:pt x="5068" y="2079"/>
                      <a:pt x="6208" y="2079"/>
                    </a:cubicBezTo>
                    <a:lnTo>
                      <a:pt x="7218" y="2079"/>
                    </a:lnTo>
                    <a:cubicBezTo>
                      <a:pt x="7319" y="2079"/>
                      <a:pt x="7406" y="1992"/>
                      <a:pt x="7406" y="1891"/>
                    </a:cubicBezTo>
                    <a:lnTo>
                      <a:pt x="7406" y="173"/>
                    </a:lnTo>
                    <a:cubicBezTo>
                      <a:pt x="7406" y="72"/>
                      <a:pt x="7319" y="0"/>
                      <a:pt x="72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58108BE-7233-4EA9-A2A5-9262A036A5C4}"/>
              </a:ext>
            </a:extLst>
          </p:cNvPr>
          <p:cNvGrpSpPr/>
          <p:nvPr/>
        </p:nvGrpSpPr>
        <p:grpSpPr>
          <a:xfrm>
            <a:off x="1649300" y="3224294"/>
            <a:ext cx="535200" cy="535200"/>
            <a:chOff x="1648762" y="2954550"/>
            <a:chExt cx="535200" cy="535200"/>
          </a:xfrm>
        </p:grpSpPr>
        <p:sp>
          <p:nvSpPr>
            <p:cNvPr id="89" name="Google Shape;3336;p55">
              <a:extLst>
                <a:ext uri="{FF2B5EF4-FFF2-40B4-BE49-F238E27FC236}">
                  <a16:creationId xmlns:a16="http://schemas.microsoft.com/office/drawing/2014/main" id="{A434722B-CAD2-467C-BDFE-2533F0084CE4}"/>
                </a:ext>
              </a:extLst>
            </p:cNvPr>
            <p:cNvSpPr/>
            <p:nvPr/>
          </p:nvSpPr>
          <p:spPr>
            <a:xfrm>
              <a:off x="1648762" y="2954550"/>
              <a:ext cx="535200" cy="535200"/>
            </a:xfrm>
            <a:prstGeom prst="ellipse">
              <a:avLst/>
            </a:prstGeom>
            <a:solidFill>
              <a:srgbClr val="1E1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3364;p55">
              <a:extLst>
                <a:ext uri="{FF2B5EF4-FFF2-40B4-BE49-F238E27FC236}">
                  <a16:creationId xmlns:a16="http://schemas.microsoft.com/office/drawing/2014/main" id="{F428A16D-14DA-4572-9BA4-EAA7A7B772F2}"/>
                </a:ext>
              </a:extLst>
            </p:cNvPr>
            <p:cNvGrpSpPr/>
            <p:nvPr/>
          </p:nvGrpSpPr>
          <p:grpSpPr>
            <a:xfrm>
              <a:off x="1734910" y="3043718"/>
              <a:ext cx="362920" cy="356865"/>
              <a:chOff x="3314750" y="3817357"/>
              <a:chExt cx="362920" cy="356865"/>
            </a:xfrm>
          </p:grpSpPr>
          <p:grpSp>
            <p:nvGrpSpPr>
              <p:cNvPr id="91" name="Google Shape;3365;p55">
                <a:extLst>
                  <a:ext uri="{FF2B5EF4-FFF2-40B4-BE49-F238E27FC236}">
                    <a16:creationId xmlns:a16="http://schemas.microsoft.com/office/drawing/2014/main" id="{36E2594E-0FEF-483A-A31F-BC399A1644B2}"/>
                  </a:ext>
                </a:extLst>
              </p:cNvPr>
              <p:cNvGrpSpPr/>
              <p:nvPr/>
            </p:nvGrpSpPr>
            <p:grpSpPr>
              <a:xfrm>
                <a:off x="3314750" y="3817357"/>
                <a:ext cx="362920" cy="356865"/>
                <a:chOff x="3314750" y="3817357"/>
                <a:chExt cx="362920" cy="356865"/>
              </a:xfrm>
            </p:grpSpPr>
            <p:sp>
              <p:nvSpPr>
                <p:cNvPr id="95" name="Google Shape;3366;p55">
                  <a:extLst>
                    <a:ext uri="{FF2B5EF4-FFF2-40B4-BE49-F238E27FC236}">
                      <a16:creationId xmlns:a16="http://schemas.microsoft.com/office/drawing/2014/main" id="{94A4ABD2-EB92-4F25-99C5-5293410091D8}"/>
                    </a:ext>
                  </a:extLst>
                </p:cNvPr>
                <p:cNvSpPr/>
                <p:nvPr/>
              </p:nvSpPr>
              <p:spPr>
                <a:xfrm>
                  <a:off x="3314750" y="3817357"/>
                  <a:ext cx="356865" cy="356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3" h="13599" extrusionOk="0">
                      <a:moveTo>
                        <a:pt x="6814" y="0"/>
                      </a:moveTo>
                      <a:cubicBezTo>
                        <a:pt x="3046" y="0"/>
                        <a:pt x="0" y="3046"/>
                        <a:pt x="0" y="6799"/>
                      </a:cubicBezTo>
                      <a:cubicBezTo>
                        <a:pt x="0" y="10552"/>
                        <a:pt x="3046" y="13598"/>
                        <a:pt x="6814" y="13598"/>
                      </a:cubicBezTo>
                      <a:cubicBezTo>
                        <a:pt x="10567" y="13598"/>
                        <a:pt x="13613" y="10552"/>
                        <a:pt x="13613" y="6799"/>
                      </a:cubicBezTo>
                      <a:cubicBezTo>
                        <a:pt x="13613" y="3046"/>
                        <a:pt x="10567" y="0"/>
                        <a:pt x="68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3367;p55">
                  <a:extLst>
                    <a:ext uri="{FF2B5EF4-FFF2-40B4-BE49-F238E27FC236}">
                      <a16:creationId xmlns:a16="http://schemas.microsoft.com/office/drawing/2014/main" id="{B4C9C55E-D9B4-4EF1-909C-17F62025BE2F}"/>
                    </a:ext>
                  </a:extLst>
                </p:cNvPr>
                <p:cNvSpPr/>
                <p:nvPr/>
              </p:nvSpPr>
              <p:spPr>
                <a:xfrm>
                  <a:off x="3469891" y="3817357"/>
                  <a:ext cx="207780" cy="356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6" h="13613" extrusionOk="0">
                      <a:moveTo>
                        <a:pt x="881" y="0"/>
                      </a:moveTo>
                      <a:cubicBezTo>
                        <a:pt x="884" y="0"/>
                        <a:pt x="886" y="0"/>
                        <a:pt x="888" y="0"/>
                      </a:cubicBezTo>
                      <a:lnTo>
                        <a:pt x="888" y="0"/>
                      </a:lnTo>
                      <a:cubicBezTo>
                        <a:pt x="891" y="0"/>
                        <a:pt x="893" y="0"/>
                        <a:pt x="896" y="0"/>
                      </a:cubicBezTo>
                      <a:close/>
                      <a:moveTo>
                        <a:pt x="888" y="0"/>
                      </a:moveTo>
                      <a:lnTo>
                        <a:pt x="888" y="0"/>
                      </a:lnTo>
                      <a:cubicBezTo>
                        <a:pt x="588" y="0"/>
                        <a:pt x="301" y="15"/>
                        <a:pt x="1" y="58"/>
                      </a:cubicBezTo>
                      <a:cubicBezTo>
                        <a:pt x="3393" y="491"/>
                        <a:pt x="5934" y="3378"/>
                        <a:pt x="5934" y="6799"/>
                      </a:cubicBezTo>
                      <a:cubicBezTo>
                        <a:pt x="5934" y="10220"/>
                        <a:pt x="3393" y="13107"/>
                        <a:pt x="1" y="13555"/>
                      </a:cubicBezTo>
                      <a:cubicBezTo>
                        <a:pt x="299" y="13594"/>
                        <a:pt x="595" y="13612"/>
                        <a:pt x="887" y="13612"/>
                      </a:cubicBezTo>
                      <a:cubicBezTo>
                        <a:pt x="4418" y="13612"/>
                        <a:pt x="7441" y="10873"/>
                        <a:pt x="7680" y="7247"/>
                      </a:cubicBezTo>
                      <a:cubicBezTo>
                        <a:pt x="7926" y="3323"/>
                        <a:pt x="4826" y="4"/>
                        <a:pt x="88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" name="Google Shape;3368;p55">
                <a:extLst>
                  <a:ext uri="{FF2B5EF4-FFF2-40B4-BE49-F238E27FC236}">
                    <a16:creationId xmlns:a16="http://schemas.microsoft.com/office/drawing/2014/main" id="{D6929F26-A101-432A-918A-1D40102F3F26}"/>
                  </a:ext>
                </a:extLst>
              </p:cNvPr>
              <p:cNvGrpSpPr/>
              <p:nvPr/>
            </p:nvGrpSpPr>
            <p:grpSpPr>
              <a:xfrm>
                <a:off x="3394986" y="3894612"/>
                <a:ext cx="202339" cy="202323"/>
                <a:chOff x="935197" y="1793977"/>
                <a:chExt cx="256451" cy="256430"/>
              </a:xfrm>
            </p:grpSpPr>
            <p:sp>
              <p:nvSpPr>
                <p:cNvPr id="93" name="Google Shape;3369;p55">
                  <a:extLst>
                    <a:ext uri="{FF2B5EF4-FFF2-40B4-BE49-F238E27FC236}">
                      <a16:creationId xmlns:a16="http://schemas.microsoft.com/office/drawing/2014/main" id="{4D675135-4494-48BF-A252-34A44A29C01C}"/>
                    </a:ext>
                  </a:extLst>
                </p:cNvPr>
                <p:cNvSpPr/>
                <p:nvPr/>
              </p:nvSpPr>
              <p:spPr>
                <a:xfrm>
                  <a:off x="935197" y="1793977"/>
                  <a:ext cx="256451" cy="256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8" h="12287" extrusionOk="0">
                      <a:moveTo>
                        <a:pt x="10053" y="1117"/>
                      </a:moveTo>
                      <a:cubicBezTo>
                        <a:pt x="10669" y="1117"/>
                        <a:pt x="11171" y="1617"/>
                        <a:pt x="11171" y="2233"/>
                      </a:cubicBezTo>
                      <a:cubicBezTo>
                        <a:pt x="11170" y="2850"/>
                        <a:pt x="10669" y="3351"/>
                        <a:pt x="10053" y="3351"/>
                      </a:cubicBezTo>
                      <a:cubicBezTo>
                        <a:pt x="9438" y="3351"/>
                        <a:pt x="8937" y="2850"/>
                        <a:pt x="8937" y="2233"/>
                      </a:cubicBezTo>
                      <a:cubicBezTo>
                        <a:pt x="8937" y="1617"/>
                        <a:pt x="9438" y="1117"/>
                        <a:pt x="10053" y="1117"/>
                      </a:cubicBezTo>
                      <a:close/>
                      <a:moveTo>
                        <a:pt x="6144" y="2233"/>
                      </a:moveTo>
                      <a:cubicBezTo>
                        <a:pt x="8300" y="2233"/>
                        <a:pt x="10053" y="3988"/>
                        <a:pt x="10053" y="6144"/>
                      </a:cubicBezTo>
                      <a:cubicBezTo>
                        <a:pt x="10053" y="8299"/>
                        <a:pt x="8300" y="10054"/>
                        <a:pt x="6144" y="10054"/>
                      </a:cubicBezTo>
                      <a:cubicBezTo>
                        <a:pt x="3989" y="10054"/>
                        <a:pt x="2234" y="8299"/>
                        <a:pt x="2234" y="6144"/>
                      </a:cubicBezTo>
                      <a:cubicBezTo>
                        <a:pt x="2234" y="3988"/>
                        <a:pt x="3987" y="2233"/>
                        <a:pt x="6144" y="2233"/>
                      </a:cubicBezTo>
                      <a:close/>
                      <a:moveTo>
                        <a:pt x="1675" y="1"/>
                      </a:moveTo>
                      <a:cubicBezTo>
                        <a:pt x="752" y="1"/>
                        <a:pt x="0" y="751"/>
                        <a:pt x="0" y="1676"/>
                      </a:cubicBezTo>
                      <a:lnTo>
                        <a:pt x="0" y="10611"/>
                      </a:lnTo>
                      <a:cubicBezTo>
                        <a:pt x="0" y="11536"/>
                        <a:pt x="752" y="12286"/>
                        <a:pt x="1675" y="12286"/>
                      </a:cubicBezTo>
                      <a:lnTo>
                        <a:pt x="10612" y="12286"/>
                      </a:lnTo>
                      <a:cubicBezTo>
                        <a:pt x="11536" y="12286"/>
                        <a:pt x="12288" y="11536"/>
                        <a:pt x="12288" y="10611"/>
                      </a:cubicBezTo>
                      <a:lnTo>
                        <a:pt x="12288" y="1676"/>
                      </a:lnTo>
                      <a:cubicBezTo>
                        <a:pt x="12288" y="752"/>
                        <a:pt x="11536" y="1"/>
                        <a:pt x="106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3370;p55">
                  <a:extLst>
                    <a:ext uri="{FF2B5EF4-FFF2-40B4-BE49-F238E27FC236}">
                      <a16:creationId xmlns:a16="http://schemas.microsoft.com/office/drawing/2014/main" id="{5B940688-1A88-484F-B829-2E50574A11D3}"/>
                    </a:ext>
                  </a:extLst>
                </p:cNvPr>
                <p:cNvSpPr/>
                <p:nvPr/>
              </p:nvSpPr>
              <p:spPr>
                <a:xfrm>
                  <a:off x="1005109" y="1863910"/>
                  <a:ext cx="116622" cy="116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8" h="5585" extrusionOk="0">
                      <a:moveTo>
                        <a:pt x="2794" y="0"/>
                      </a:moveTo>
                      <a:cubicBezTo>
                        <a:pt x="1255" y="0"/>
                        <a:pt x="1" y="1252"/>
                        <a:pt x="1" y="2793"/>
                      </a:cubicBezTo>
                      <a:cubicBezTo>
                        <a:pt x="1" y="4332"/>
                        <a:pt x="1255" y="5585"/>
                        <a:pt x="2794" y="5585"/>
                      </a:cubicBezTo>
                      <a:cubicBezTo>
                        <a:pt x="4333" y="5585"/>
                        <a:pt x="5587" y="4332"/>
                        <a:pt x="5587" y="2793"/>
                      </a:cubicBezTo>
                      <a:cubicBezTo>
                        <a:pt x="5587" y="1252"/>
                        <a:pt x="4333" y="0"/>
                        <a:pt x="27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4EC3AF70-3165-4AB4-A76E-F42468BD32FE}"/>
              </a:ext>
            </a:extLst>
          </p:cNvPr>
          <p:cNvGrpSpPr/>
          <p:nvPr/>
        </p:nvGrpSpPr>
        <p:grpSpPr>
          <a:xfrm>
            <a:off x="2247843" y="3223319"/>
            <a:ext cx="535200" cy="535200"/>
            <a:chOff x="2249575" y="2954550"/>
            <a:chExt cx="535200" cy="535200"/>
          </a:xfrm>
        </p:grpSpPr>
        <p:sp>
          <p:nvSpPr>
            <p:cNvPr id="98" name="Google Shape;3337;p55">
              <a:extLst>
                <a:ext uri="{FF2B5EF4-FFF2-40B4-BE49-F238E27FC236}">
                  <a16:creationId xmlns:a16="http://schemas.microsoft.com/office/drawing/2014/main" id="{FEAE57CC-B7AA-4B91-AF32-20F25BAEC13D}"/>
                </a:ext>
              </a:extLst>
            </p:cNvPr>
            <p:cNvSpPr/>
            <p:nvPr/>
          </p:nvSpPr>
          <p:spPr>
            <a:xfrm>
              <a:off x="2249575" y="2954550"/>
              <a:ext cx="535200" cy="535200"/>
            </a:xfrm>
            <a:prstGeom prst="ellipse">
              <a:avLst/>
            </a:prstGeom>
            <a:solidFill>
              <a:srgbClr val="1E1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" name="Google Shape;3358;p55">
              <a:extLst>
                <a:ext uri="{FF2B5EF4-FFF2-40B4-BE49-F238E27FC236}">
                  <a16:creationId xmlns:a16="http://schemas.microsoft.com/office/drawing/2014/main" id="{F0D5013E-F9A5-4638-B525-8BFE61774321}"/>
                </a:ext>
              </a:extLst>
            </p:cNvPr>
            <p:cNvGrpSpPr/>
            <p:nvPr/>
          </p:nvGrpSpPr>
          <p:grpSpPr>
            <a:xfrm>
              <a:off x="2335518" y="3043862"/>
              <a:ext cx="363314" cy="356576"/>
              <a:chOff x="3763184" y="3817357"/>
              <a:chExt cx="363314" cy="356576"/>
            </a:xfrm>
          </p:grpSpPr>
          <p:sp>
            <p:nvSpPr>
              <p:cNvPr id="100" name="Google Shape;3359;p55">
                <a:extLst>
                  <a:ext uri="{FF2B5EF4-FFF2-40B4-BE49-F238E27FC236}">
                    <a16:creationId xmlns:a16="http://schemas.microsoft.com/office/drawing/2014/main" id="{FEF2F585-C258-4A7F-A918-9D37196A23C4}"/>
                  </a:ext>
                </a:extLst>
              </p:cNvPr>
              <p:cNvSpPr/>
              <p:nvPr/>
            </p:nvSpPr>
            <p:spPr>
              <a:xfrm>
                <a:off x="3763184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3360;p55">
                <a:extLst>
                  <a:ext uri="{FF2B5EF4-FFF2-40B4-BE49-F238E27FC236}">
                    <a16:creationId xmlns:a16="http://schemas.microsoft.com/office/drawing/2014/main" id="{61880C3D-C112-4E31-AD8F-7E1EB044A420}"/>
                  </a:ext>
                </a:extLst>
              </p:cNvPr>
              <p:cNvSpPr/>
              <p:nvPr/>
            </p:nvSpPr>
            <p:spPr>
              <a:xfrm>
                <a:off x="3918324" y="3817357"/>
                <a:ext cx="208173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41" h="13602" extrusionOk="0">
                    <a:moveTo>
                      <a:pt x="896" y="0"/>
                    </a:moveTo>
                    <a:cubicBezTo>
                      <a:pt x="593" y="0"/>
                      <a:pt x="304" y="15"/>
                      <a:pt x="1" y="58"/>
                    </a:cubicBezTo>
                    <a:cubicBezTo>
                      <a:pt x="3393" y="505"/>
                      <a:pt x="5919" y="3378"/>
                      <a:pt x="5919" y="6799"/>
                    </a:cubicBezTo>
                    <a:cubicBezTo>
                      <a:pt x="5919" y="10220"/>
                      <a:pt x="3393" y="13093"/>
                      <a:pt x="1" y="13541"/>
                    </a:cubicBezTo>
                    <a:cubicBezTo>
                      <a:pt x="306" y="13581"/>
                      <a:pt x="610" y="13601"/>
                      <a:pt x="909" y="13601"/>
                    </a:cubicBezTo>
                    <a:cubicBezTo>
                      <a:pt x="4431" y="13601"/>
                      <a:pt x="7441" y="10865"/>
                      <a:pt x="7681" y="7247"/>
                    </a:cubicBezTo>
                    <a:cubicBezTo>
                      <a:pt x="7940" y="3320"/>
                      <a:pt x="4822" y="0"/>
                      <a:pt x="8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3361;p55">
                <a:extLst>
                  <a:ext uri="{FF2B5EF4-FFF2-40B4-BE49-F238E27FC236}">
                    <a16:creationId xmlns:a16="http://schemas.microsoft.com/office/drawing/2014/main" id="{E64741DA-54AC-4A86-899F-5F26485FCF6D}"/>
                  </a:ext>
                </a:extLst>
              </p:cNvPr>
              <p:cNvSpPr/>
              <p:nvPr/>
            </p:nvSpPr>
            <p:spPr>
              <a:xfrm>
                <a:off x="3848330" y="3964188"/>
                <a:ext cx="39375" cy="11694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4461" extrusionOk="0">
                    <a:moveTo>
                      <a:pt x="58" y="0"/>
                    </a:moveTo>
                    <a:cubicBezTo>
                      <a:pt x="29" y="0"/>
                      <a:pt x="0" y="29"/>
                      <a:pt x="0" y="58"/>
                    </a:cubicBezTo>
                    <a:lnTo>
                      <a:pt x="0" y="4403"/>
                    </a:lnTo>
                    <a:cubicBezTo>
                      <a:pt x="0" y="4432"/>
                      <a:pt x="29" y="4461"/>
                      <a:pt x="58" y="4461"/>
                    </a:cubicBezTo>
                    <a:lnTo>
                      <a:pt x="1444" y="4461"/>
                    </a:lnTo>
                    <a:cubicBezTo>
                      <a:pt x="1473" y="4461"/>
                      <a:pt x="1502" y="4446"/>
                      <a:pt x="1502" y="4403"/>
                    </a:cubicBezTo>
                    <a:lnTo>
                      <a:pt x="1502" y="58"/>
                    </a:lnTo>
                    <a:cubicBezTo>
                      <a:pt x="1502" y="29"/>
                      <a:pt x="1473" y="0"/>
                      <a:pt x="14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3362;p55">
                <a:extLst>
                  <a:ext uri="{FF2B5EF4-FFF2-40B4-BE49-F238E27FC236}">
                    <a16:creationId xmlns:a16="http://schemas.microsoft.com/office/drawing/2014/main" id="{27BB8A18-91EA-425A-B12F-C125469C7016}"/>
                  </a:ext>
                </a:extLst>
              </p:cNvPr>
              <p:cNvSpPr/>
              <p:nvPr/>
            </p:nvSpPr>
            <p:spPr>
              <a:xfrm>
                <a:off x="3832418" y="3894403"/>
                <a:ext cx="55287" cy="47475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1811" extrusionOk="0">
                    <a:moveTo>
                      <a:pt x="1208" y="0"/>
                    </a:moveTo>
                    <a:cubicBezTo>
                      <a:pt x="987" y="0"/>
                      <a:pt x="761" y="83"/>
                      <a:pt x="578" y="266"/>
                    </a:cubicBezTo>
                    <a:cubicBezTo>
                      <a:pt x="1" y="829"/>
                      <a:pt x="405" y="1810"/>
                      <a:pt x="1214" y="1810"/>
                    </a:cubicBezTo>
                    <a:cubicBezTo>
                      <a:pt x="1704" y="1810"/>
                      <a:pt x="2109" y="1406"/>
                      <a:pt x="2109" y="901"/>
                    </a:cubicBezTo>
                    <a:cubicBezTo>
                      <a:pt x="2109" y="355"/>
                      <a:pt x="1668" y="0"/>
                      <a:pt x="12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3363;p55">
                <a:extLst>
                  <a:ext uri="{FF2B5EF4-FFF2-40B4-BE49-F238E27FC236}">
                    <a16:creationId xmlns:a16="http://schemas.microsoft.com/office/drawing/2014/main" id="{78ECE017-E773-4264-AAAC-B47CE976008D}"/>
                  </a:ext>
                </a:extLst>
              </p:cNvPr>
              <p:cNvSpPr/>
              <p:nvPr/>
            </p:nvSpPr>
            <p:spPr>
              <a:xfrm>
                <a:off x="3925901" y="3964161"/>
                <a:ext cx="124914" cy="117365"/>
              </a:xfrm>
              <a:custGeom>
                <a:avLst/>
                <a:gdLst/>
                <a:ahLst/>
                <a:cxnLst/>
                <a:rect l="l" t="t" r="r" b="b"/>
                <a:pathLst>
                  <a:path w="4765" h="4477" extrusionOk="0">
                    <a:moveTo>
                      <a:pt x="2716" y="1"/>
                    </a:moveTo>
                    <a:cubicBezTo>
                      <a:pt x="2701" y="1"/>
                      <a:pt x="2686" y="1"/>
                      <a:pt x="2671" y="1"/>
                    </a:cubicBezTo>
                    <a:cubicBezTo>
                      <a:pt x="2180" y="1"/>
                      <a:pt x="1718" y="145"/>
                      <a:pt x="1314" y="434"/>
                    </a:cubicBezTo>
                    <a:cubicBezTo>
                      <a:pt x="1304" y="441"/>
                      <a:pt x="1294" y="444"/>
                      <a:pt x="1284" y="444"/>
                    </a:cubicBezTo>
                    <a:cubicBezTo>
                      <a:pt x="1248" y="444"/>
                      <a:pt x="1213" y="410"/>
                      <a:pt x="1213" y="376"/>
                    </a:cubicBezTo>
                    <a:lnTo>
                      <a:pt x="1213" y="59"/>
                    </a:lnTo>
                    <a:cubicBezTo>
                      <a:pt x="1213" y="30"/>
                      <a:pt x="1170" y="1"/>
                      <a:pt x="1141" y="1"/>
                    </a:cubicBezTo>
                    <a:lnTo>
                      <a:pt x="58" y="1"/>
                    </a:lnTo>
                    <a:cubicBezTo>
                      <a:pt x="29" y="1"/>
                      <a:pt x="1" y="30"/>
                      <a:pt x="1" y="59"/>
                    </a:cubicBezTo>
                    <a:lnTo>
                      <a:pt x="1" y="4389"/>
                    </a:lnTo>
                    <a:cubicBezTo>
                      <a:pt x="1" y="4433"/>
                      <a:pt x="29" y="4462"/>
                      <a:pt x="58" y="4462"/>
                    </a:cubicBezTo>
                    <a:lnTo>
                      <a:pt x="1430" y="4462"/>
                    </a:lnTo>
                    <a:cubicBezTo>
                      <a:pt x="1473" y="4462"/>
                      <a:pt x="1502" y="4433"/>
                      <a:pt x="1502" y="4389"/>
                    </a:cubicBezTo>
                    <a:lnTo>
                      <a:pt x="1502" y="2859"/>
                    </a:lnTo>
                    <a:cubicBezTo>
                      <a:pt x="1502" y="2354"/>
                      <a:pt x="1617" y="1502"/>
                      <a:pt x="2382" y="1502"/>
                    </a:cubicBezTo>
                    <a:cubicBezTo>
                      <a:pt x="3133" y="1502"/>
                      <a:pt x="3249" y="2354"/>
                      <a:pt x="3249" y="2859"/>
                    </a:cubicBezTo>
                    <a:lnTo>
                      <a:pt x="3249" y="4404"/>
                    </a:lnTo>
                    <a:cubicBezTo>
                      <a:pt x="3249" y="4433"/>
                      <a:pt x="3277" y="4462"/>
                      <a:pt x="3321" y="4462"/>
                    </a:cubicBezTo>
                    <a:lnTo>
                      <a:pt x="3321" y="4476"/>
                    </a:lnTo>
                    <a:lnTo>
                      <a:pt x="4692" y="4476"/>
                    </a:lnTo>
                    <a:cubicBezTo>
                      <a:pt x="4721" y="4476"/>
                      <a:pt x="4750" y="4433"/>
                      <a:pt x="4750" y="4404"/>
                    </a:cubicBezTo>
                    <a:lnTo>
                      <a:pt x="4750" y="2383"/>
                    </a:lnTo>
                    <a:cubicBezTo>
                      <a:pt x="4764" y="1806"/>
                      <a:pt x="4591" y="1243"/>
                      <a:pt x="4259" y="766"/>
                    </a:cubicBezTo>
                    <a:cubicBezTo>
                      <a:pt x="3893" y="287"/>
                      <a:pt x="3320" y="1"/>
                      <a:pt x="27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122" name="Google Shape;1122;p4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3" name="Google Shape;1123;p4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4" name="Google Shape;1124;p4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4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126" name="Google Shape;1126;p4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4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128" name="Google Shape;1128;p4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4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130" name="Google Shape;1130;p4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1" name="Google Shape;1131;p4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132" name="Google Shape;1132;p4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133" name="Google Shape;1133;p4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6" name="Google Shape;1136;p44"/>
          <p:cNvSpPr txBox="1">
            <a:spLocks noGrp="1"/>
          </p:cNvSpPr>
          <p:nvPr>
            <p:ph type="title"/>
          </p:nvPr>
        </p:nvSpPr>
        <p:spPr>
          <a:xfrm>
            <a:off x="1257538" y="1351338"/>
            <a:ext cx="1887444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/INTRODUCTION</a:t>
            </a:r>
            <a:endParaRPr dirty="0"/>
          </a:p>
        </p:txBody>
      </p:sp>
      <p:sp>
        <p:nvSpPr>
          <p:cNvPr id="1138" name="Google Shape;1138;p44"/>
          <p:cNvSpPr txBox="1">
            <a:spLocks noGrp="1"/>
          </p:cNvSpPr>
          <p:nvPr>
            <p:ph type="title" idx="2"/>
          </p:nvPr>
        </p:nvSpPr>
        <p:spPr>
          <a:xfrm>
            <a:off x="3755775" y="1351338"/>
            <a:ext cx="1746698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/KEY FEATURES</a:t>
            </a:r>
            <a:endParaRPr dirty="0"/>
          </a:p>
        </p:txBody>
      </p:sp>
      <p:sp>
        <p:nvSpPr>
          <p:cNvPr id="1140" name="Google Shape;1140;p44"/>
          <p:cNvSpPr txBox="1">
            <a:spLocks noGrp="1"/>
          </p:cNvSpPr>
          <p:nvPr>
            <p:ph type="title" idx="4"/>
          </p:nvPr>
        </p:nvSpPr>
        <p:spPr>
          <a:xfrm>
            <a:off x="6229437" y="1368890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/HOW IT WORKS</a:t>
            </a:r>
            <a:endParaRPr dirty="0"/>
          </a:p>
        </p:txBody>
      </p:sp>
      <p:sp>
        <p:nvSpPr>
          <p:cNvPr id="1142" name="Google Shape;1142;p44"/>
          <p:cNvSpPr txBox="1">
            <a:spLocks noGrp="1"/>
          </p:cNvSpPr>
          <p:nvPr>
            <p:ph type="title" idx="6"/>
          </p:nvPr>
        </p:nvSpPr>
        <p:spPr>
          <a:xfrm>
            <a:off x="1314682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/CONCEPTS</a:t>
            </a:r>
            <a:endParaRPr dirty="0"/>
          </a:p>
        </p:txBody>
      </p:sp>
      <p:sp>
        <p:nvSpPr>
          <p:cNvPr id="1144" name="Google Shape;1144;p44"/>
          <p:cNvSpPr txBox="1">
            <a:spLocks noGrp="1"/>
          </p:cNvSpPr>
          <p:nvPr>
            <p:ph type="title" idx="8"/>
          </p:nvPr>
        </p:nvSpPr>
        <p:spPr>
          <a:xfrm>
            <a:off x="6291299" y="3134549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/BEN</a:t>
            </a:r>
            <a:r>
              <a:rPr lang="en-IN" dirty="0"/>
              <a:t>E</a:t>
            </a:r>
            <a:r>
              <a:rPr lang="en" dirty="0"/>
              <a:t>FITS OF   PROJECT</a:t>
            </a:r>
            <a:endParaRPr dirty="0"/>
          </a:p>
        </p:txBody>
      </p:sp>
      <p:sp>
        <p:nvSpPr>
          <p:cNvPr id="1146" name="Google Shape;1146;p44"/>
          <p:cNvSpPr txBox="1">
            <a:spLocks noGrp="1"/>
          </p:cNvSpPr>
          <p:nvPr>
            <p:ph type="title" idx="13"/>
          </p:nvPr>
        </p:nvSpPr>
        <p:spPr>
          <a:xfrm>
            <a:off x="3852519" y="3090032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/WHAT IT LOOKS LIKE</a:t>
            </a:r>
            <a:endParaRPr dirty="0"/>
          </a:p>
        </p:txBody>
      </p:sp>
      <p:sp>
        <p:nvSpPr>
          <p:cNvPr id="1148" name="Google Shape;1148;p44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/Contents</a:t>
            </a:r>
            <a:endParaRPr dirty="0"/>
          </a:p>
        </p:txBody>
      </p:sp>
      <p:sp>
        <p:nvSpPr>
          <p:cNvPr id="1149" name="Google Shape;1149;p44"/>
          <p:cNvSpPr/>
          <p:nvPr/>
        </p:nvSpPr>
        <p:spPr>
          <a:xfrm>
            <a:off x="1084263" y="1555519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0" name="Google Shape;1150;p44"/>
          <p:cNvSpPr/>
          <p:nvPr/>
        </p:nvSpPr>
        <p:spPr>
          <a:xfrm>
            <a:off x="1181216" y="32887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1" name="Google Shape;1151;p44"/>
          <p:cNvSpPr/>
          <p:nvPr/>
        </p:nvSpPr>
        <p:spPr>
          <a:xfrm>
            <a:off x="3565207" y="1557426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2" name="Google Shape;1152;p44"/>
          <p:cNvSpPr/>
          <p:nvPr/>
        </p:nvSpPr>
        <p:spPr>
          <a:xfrm>
            <a:off x="3562869" y="3279709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3" name="Google Shape;1153;p44"/>
          <p:cNvSpPr/>
          <p:nvPr/>
        </p:nvSpPr>
        <p:spPr>
          <a:xfrm>
            <a:off x="6063482" y="1581413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4" name="Google Shape;1154;p44"/>
          <p:cNvSpPr/>
          <p:nvPr/>
        </p:nvSpPr>
        <p:spPr>
          <a:xfrm>
            <a:off x="6065722" y="3288700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5" name="Google Shape;1155;p44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4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44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44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9" name="Google Shape;1159;p44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160" name="Google Shape;1160;p44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4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4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33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96" name="Google Shape;496;p33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3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3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9" name="Google Shape;499;p33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00" name="Google Shape;500;p33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1" name="Google Shape;501;p33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02" name="Google Shape;502;p33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3" name="Google Shape;503;p33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04" name="Google Shape;504;p33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5" name="Google Shape;505;p33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06" name="Google Shape;506;p33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07" name="Google Shape;507;p33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3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0" name="Google Shape;510;p33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33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3"/>
          <p:cNvSpPr txBox="1">
            <a:spLocks noGrp="1"/>
          </p:cNvSpPr>
          <p:nvPr>
            <p:ph type="title"/>
          </p:nvPr>
        </p:nvSpPr>
        <p:spPr>
          <a:xfrm>
            <a:off x="1829313" y="355559"/>
            <a:ext cx="5551500" cy="13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&lt;Introduction!&gt;</a:t>
            </a:r>
            <a:endParaRPr sz="4400" dirty="0"/>
          </a:p>
        </p:txBody>
      </p:sp>
      <p:grpSp>
        <p:nvGrpSpPr>
          <p:cNvPr id="514" name="Google Shape;514;p33"/>
          <p:cNvGrpSpPr/>
          <p:nvPr/>
        </p:nvGrpSpPr>
        <p:grpSpPr>
          <a:xfrm>
            <a:off x="1536300" y="4617609"/>
            <a:ext cx="440861" cy="441047"/>
            <a:chOff x="4351574" y="3669202"/>
            <a:chExt cx="440861" cy="441047"/>
          </a:xfrm>
        </p:grpSpPr>
        <p:sp>
          <p:nvSpPr>
            <p:cNvPr id="515" name="Google Shape;515;p33"/>
            <p:cNvSpPr/>
            <p:nvPr/>
          </p:nvSpPr>
          <p:spPr>
            <a:xfrm>
              <a:off x="4351574" y="3669202"/>
              <a:ext cx="440861" cy="441047"/>
            </a:xfrm>
            <a:custGeom>
              <a:avLst/>
              <a:gdLst/>
              <a:ahLst/>
              <a:cxnLst/>
              <a:rect l="l" t="t" r="r" b="b"/>
              <a:pathLst>
                <a:path w="14203" h="14209" extrusionOk="0">
                  <a:moveTo>
                    <a:pt x="7104" y="0"/>
                  </a:moveTo>
                  <a:cubicBezTo>
                    <a:pt x="3186" y="0"/>
                    <a:pt x="0" y="3181"/>
                    <a:pt x="0" y="7099"/>
                  </a:cubicBezTo>
                  <a:cubicBezTo>
                    <a:pt x="0" y="9129"/>
                    <a:pt x="847" y="10953"/>
                    <a:pt x="2209" y="12247"/>
                  </a:cubicBezTo>
                  <a:cubicBezTo>
                    <a:pt x="3484" y="13466"/>
                    <a:pt x="5211" y="14208"/>
                    <a:pt x="7104" y="14208"/>
                  </a:cubicBezTo>
                  <a:cubicBezTo>
                    <a:pt x="8998" y="14208"/>
                    <a:pt x="10725" y="13466"/>
                    <a:pt x="12000" y="12247"/>
                  </a:cubicBezTo>
                  <a:cubicBezTo>
                    <a:pt x="13357" y="10948"/>
                    <a:pt x="14202" y="9129"/>
                    <a:pt x="14202" y="7099"/>
                  </a:cubicBezTo>
                  <a:cubicBezTo>
                    <a:pt x="14202" y="3181"/>
                    <a:pt x="11029" y="0"/>
                    <a:pt x="710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4491563" y="3777150"/>
              <a:ext cx="160875" cy="225150"/>
            </a:xfrm>
            <a:custGeom>
              <a:avLst/>
              <a:gdLst/>
              <a:ahLst/>
              <a:cxnLst/>
              <a:rect l="l" t="t" r="r" b="b"/>
              <a:pathLst>
                <a:path w="6435" h="9006" extrusionOk="0">
                  <a:moveTo>
                    <a:pt x="3218" y="1"/>
                  </a:moveTo>
                  <a:cubicBezTo>
                    <a:pt x="2870" y="1"/>
                    <a:pt x="2589" y="282"/>
                    <a:pt x="2589" y="629"/>
                  </a:cubicBezTo>
                  <a:lnTo>
                    <a:pt x="2589" y="819"/>
                  </a:lnTo>
                  <a:cubicBezTo>
                    <a:pt x="2589" y="839"/>
                    <a:pt x="2599" y="860"/>
                    <a:pt x="2599" y="881"/>
                  </a:cubicBezTo>
                  <a:cubicBezTo>
                    <a:pt x="1582" y="1151"/>
                    <a:pt x="819" y="2077"/>
                    <a:pt x="819" y="3187"/>
                  </a:cubicBezTo>
                  <a:lnTo>
                    <a:pt x="819" y="5073"/>
                  </a:lnTo>
                  <a:cubicBezTo>
                    <a:pt x="319" y="5385"/>
                    <a:pt x="1" y="5948"/>
                    <a:pt x="1" y="6551"/>
                  </a:cubicBezTo>
                  <a:lnTo>
                    <a:pt x="1" y="7053"/>
                  </a:lnTo>
                  <a:cubicBezTo>
                    <a:pt x="1" y="7313"/>
                    <a:pt x="211" y="7523"/>
                    <a:pt x="472" y="7523"/>
                  </a:cubicBezTo>
                  <a:lnTo>
                    <a:pt x="5964" y="7523"/>
                  </a:lnTo>
                  <a:cubicBezTo>
                    <a:pt x="6225" y="7523"/>
                    <a:pt x="6434" y="7313"/>
                    <a:pt x="6434" y="7053"/>
                  </a:cubicBezTo>
                  <a:lnTo>
                    <a:pt x="6434" y="6551"/>
                  </a:lnTo>
                  <a:cubicBezTo>
                    <a:pt x="6434" y="5948"/>
                    <a:pt x="6118" y="5385"/>
                    <a:pt x="5616" y="5073"/>
                  </a:cubicBezTo>
                  <a:lnTo>
                    <a:pt x="5616" y="3187"/>
                  </a:lnTo>
                  <a:cubicBezTo>
                    <a:pt x="5616" y="2077"/>
                    <a:pt x="4854" y="1151"/>
                    <a:pt x="3836" y="881"/>
                  </a:cubicBezTo>
                  <a:cubicBezTo>
                    <a:pt x="3836" y="860"/>
                    <a:pt x="3847" y="839"/>
                    <a:pt x="3847" y="819"/>
                  </a:cubicBezTo>
                  <a:lnTo>
                    <a:pt x="3847" y="629"/>
                  </a:lnTo>
                  <a:cubicBezTo>
                    <a:pt x="3847" y="282"/>
                    <a:pt x="3565" y="1"/>
                    <a:pt x="3218" y="1"/>
                  </a:cubicBezTo>
                  <a:close/>
                  <a:moveTo>
                    <a:pt x="2118" y="7907"/>
                  </a:moveTo>
                  <a:cubicBezTo>
                    <a:pt x="2118" y="8515"/>
                    <a:pt x="2609" y="9006"/>
                    <a:pt x="3218" y="9006"/>
                  </a:cubicBezTo>
                  <a:cubicBezTo>
                    <a:pt x="3826" y="9006"/>
                    <a:pt x="4317" y="8515"/>
                    <a:pt x="4317" y="7907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" name="Google Shape;517;p33"/>
          <p:cNvGrpSpPr/>
          <p:nvPr/>
        </p:nvGrpSpPr>
        <p:grpSpPr>
          <a:xfrm flipV="1">
            <a:off x="1676289" y="2571750"/>
            <a:ext cx="6130638" cy="157179"/>
            <a:chOff x="2374371" y="2938926"/>
            <a:chExt cx="4395247" cy="151849"/>
          </a:xfrm>
        </p:grpSpPr>
        <p:sp>
          <p:nvSpPr>
            <p:cNvPr id="518" name="Google Shape;518;p33"/>
            <p:cNvSpPr/>
            <p:nvPr/>
          </p:nvSpPr>
          <p:spPr>
            <a:xfrm>
              <a:off x="2374371" y="2938926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19" name="Google Shape;519;p33"/>
            <p:cNvSpPr/>
            <p:nvPr/>
          </p:nvSpPr>
          <p:spPr>
            <a:xfrm rot="10800000">
              <a:off x="6693296" y="2938926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520" name="Google Shape;520;p33"/>
          <p:cNvCxnSpPr/>
          <p:nvPr/>
        </p:nvCxnSpPr>
        <p:spPr>
          <a:xfrm>
            <a:off x="796200" y="836972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1" name="Google Shape;521;p33"/>
          <p:cNvCxnSpPr/>
          <p:nvPr/>
        </p:nvCxnSpPr>
        <p:spPr>
          <a:xfrm>
            <a:off x="7529408" y="4256858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22" name="Google Shape;522;p33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3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3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1456A-D488-4850-B468-A9C24F7EB0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6289" y="1094516"/>
            <a:ext cx="6130638" cy="3038683"/>
          </a:xfrm>
        </p:spPr>
        <p:txBody>
          <a:bodyPr/>
          <a:lstStyle/>
          <a:p>
            <a:pPr algn="l"/>
            <a:r>
              <a:rPr lang="en-US" sz="1200" dirty="0"/>
              <a:t>Businesses and customers have an interest in predicting the</a:t>
            </a:r>
          </a:p>
          <a:p>
            <a:pPr algn="l"/>
            <a:r>
              <a:rPr lang="en-US" sz="1200" dirty="0"/>
              <a:t>retail prices of products. In an exceedingly</a:t>
            </a:r>
          </a:p>
          <a:p>
            <a:pPr algn="l"/>
            <a:r>
              <a:rPr lang="en-US" sz="1200" dirty="0"/>
              <a:t>competitive environment, the worth of a product at a given</a:t>
            </a:r>
          </a:p>
          <a:p>
            <a:pPr algn="l"/>
            <a:r>
              <a:rPr lang="en-US" sz="1200" dirty="0"/>
              <a:t>target outlet is often associated with the worth of identical</a:t>
            </a:r>
          </a:p>
          <a:p>
            <a:pPr algn="l"/>
            <a:r>
              <a:rPr lang="en-US" sz="1200" dirty="0"/>
              <a:t>or similar products at nearby competing outlets.</a:t>
            </a:r>
          </a:p>
          <a:p>
            <a:pPr algn="l"/>
            <a:r>
              <a:rPr lang="en-US" sz="1200" dirty="0"/>
              <a:t>This research predicts the beginning of the day and current</a:t>
            </a:r>
          </a:p>
          <a:p>
            <a:pPr algn="l"/>
            <a:r>
              <a:rPr lang="en-US" sz="1200" dirty="0"/>
              <a:t>prices of a selected product at every outlet in an exceedingly</a:t>
            </a:r>
          </a:p>
          <a:p>
            <a:pPr algn="l"/>
            <a:r>
              <a:rPr lang="en-US" sz="1200" dirty="0"/>
              <a:t>given city using four-vector autoregression models that</a:t>
            </a:r>
          </a:p>
          <a:p>
            <a:pPr algn="l"/>
            <a:r>
              <a:rPr lang="en-US" sz="1200" dirty="0"/>
              <a:t>incorporate the historical retail prices of the product at a</a:t>
            </a:r>
          </a:p>
          <a:p>
            <a:pPr algn="l"/>
            <a:r>
              <a:rPr lang="en-US" sz="1200" dirty="0"/>
              <a:t>target outlet and competing outlets. </a:t>
            </a:r>
          </a:p>
          <a:p>
            <a:pPr algn="l"/>
            <a:r>
              <a:rPr lang="en-US" sz="1200" dirty="0"/>
              <a:t>The models also include the estimated wholesale price of the</a:t>
            </a:r>
          </a:p>
          <a:p>
            <a:pPr algn="l"/>
            <a:r>
              <a:rPr lang="en-US" sz="1200" dirty="0"/>
              <a:t>product</a:t>
            </a:r>
            <a:endParaRPr lang="en-IN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6" name="Google Shape;976;p42"/>
          <p:cNvGrpSpPr/>
          <p:nvPr/>
        </p:nvGrpSpPr>
        <p:grpSpPr>
          <a:xfrm>
            <a:off x="1214396" y="1734800"/>
            <a:ext cx="737100" cy="737100"/>
            <a:chOff x="991075" y="1881675"/>
            <a:chExt cx="737100" cy="737100"/>
          </a:xfrm>
        </p:grpSpPr>
        <p:sp>
          <p:nvSpPr>
            <p:cNvPr id="977" name="Google Shape;977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42"/>
          <p:cNvGrpSpPr/>
          <p:nvPr/>
        </p:nvGrpSpPr>
        <p:grpSpPr>
          <a:xfrm>
            <a:off x="1214396" y="3317413"/>
            <a:ext cx="737100" cy="737100"/>
            <a:chOff x="991075" y="1881675"/>
            <a:chExt cx="737100" cy="737100"/>
          </a:xfrm>
        </p:grpSpPr>
        <p:sp>
          <p:nvSpPr>
            <p:cNvPr id="980" name="Google Shape;980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42"/>
          <p:cNvGrpSpPr/>
          <p:nvPr/>
        </p:nvGrpSpPr>
        <p:grpSpPr>
          <a:xfrm>
            <a:off x="4732996" y="1734800"/>
            <a:ext cx="737100" cy="737100"/>
            <a:chOff x="991075" y="1881675"/>
            <a:chExt cx="737100" cy="737100"/>
          </a:xfrm>
        </p:grpSpPr>
        <p:sp>
          <p:nvSpPr>
            <p:cNvPr id="983" name="Google Shape;983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" name="Google Shape;985;p42"/>
          <p:cNvGrpSpPr/>
          <p:nvPr/>
        </p:nvGrpSpPr>
        <p:grpSpPr>
          <a:xfrm>
            <a:off x="4732996" y="3317413"/>
            <a:ext cx="737100" cy="737100"/>
            <a:chOff x="991075" y="1881675"/>
            <a:chExt cx="737100" cy="737100"/>
          </a:xfrm>
        </p:grpSpPr>
        <p:sp>
          <p:nvSpPr>
            <p:cNvPr id="986" name="Google Shape;986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" name="Google Shape;988;p42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989" name="Google Shape;989;p4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990" name="Google Shape;990;p4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1" name="Google Shape;991;p4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2" name="Google Shape;992;p4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93" name="Google Shape;993;p4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994" name="Google Shape;994;p4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5" name="Google Shape;995;p4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996" name="Google Shape;996;p4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7" name="Google Shape;997;p4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998" name="Google Shape;998;p4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99" name="Google Shape;999;p4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000" name="Google Shape;1000;p4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001" name="Google Shape;1001;p4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4" name="Google Shape;1004;p42"/>
          <p:cNvSpPr txBox="1">
            <a:spLocks noGrp="1"/>
          </p:cNvSpPr>
          <p:nvPr>
            <p:ph type="subTitle" idx="5"/>
          </p:nvPr>
        </p:nvSpPr>
        <p:spPr>
          <a:xfrm>
            <a:off x="2130416" y="3682002"/>
            <a:ext cx="2500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Our site is free of cost. you don't have to spend a single penny on this site.</a:t>
            </a:r>
            <a:endParaRPr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005" name="Google Shape;1005;p42"/>
          <p:cNvSpPr txBox="1">
            <a:spLocks noGrp="1"/>
          </p:cNvSpPr>
          <p:nvPr>
            <p:ph type="title"/>
          </p:nvPr>
        </p:nvSpPr>
        <p:spPr>
          <a:xfrm>
            <a:off x="1939202" y="1691713"/>
            <a:ext cx="2677496" cy="6661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dirty="0">
                <a:latin typeface="Oswald" panose="00000500000000000000" pitchFamily="2" charset="0"/>
              </a:rPr>
              <a:t>&lt;</a:t>
            </a:r>
            <a:r>
              <a:rPr lang="en-IN" b="1" i="0" dirty="0">
                <a:effectLst/>
                <a:latin typeface="Oswald" panose="00000500000000000000" pitchFamily="2" charset="0"/>
              </a:rPr>
              <a:t>ENHANCED AI ENGINE!&gt;</a:t>
            </a:r>
            <a:br>
              <a:rPr lang="en-IN" b="1" i="0" dirty="0">
                <a:effectLst/>
                <a:latin typeface="var(--ws-heading-4-font-family)"/>
              </a:rPr>
            </a:br>
            <a:endParaRPr dirty="0"/>
          </a:p>
        </p:txBody>
      </p:sp>
      <p:sp>
        <p:nvSpPr>
          <p:cNvPr id="1006" name="Google Shape;1006;p42"/>
          <p:cNvSpPr txBox="1">
            <a:spLocks noGrp="1"/>
          </p:cNvSpPr>
          <p:nvPr>
            <p:ph type="subTitle" idx="1"/>
          </p:nvPr>
        </p:nvSpPr>
        <p:spPr>
          <a:xfrm>
            <a:off x="2047750" y="2176324"/>
            <a:ext cx="2500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0" i="0" dirty="0"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The most efficient Artificial Intelligence engine available</a:t>
            </a:r>
            <a:endParaRPr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007" name="Google Shape;1007;p42"/>
          <p:cNvSpPr txBox="1">
            <a:spLocks noGrp="1"/>
          </p:cNvSpPr>
          <p:nvPr>
            <p:ph type="title" idx="2"/>
          </p:nvPr>
        </p:nvSpPr>
        <p:spPr>
          <a:xfrm>
            <a:off x="5546300" y="1654912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/PROFITABLE</a:t>
            </a:r>
            <a:endParaRPr dirty="0"/>
          </a:p>
        </p:txBody>
      </p:sp>
      <p:sp>
        <p:nvSpPr>
          <p:cNvPr id="1008" name="Google Shape;1008;p42"/>
          <p:cNvSpPr txBox="1">
            <a:spLocks noGrp="1"/>
          </p:cNvSpPr>
          <p:nvPr>
            <p:ph type="subTitle" idx="3"/>
          </p:nvPr>
        </p:nvSpPr>
        <p:spPr>
          <a:xfrm>
            <a:off x="5654842" y="2134583"/>
            <a:ext cx="2500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Hepls to make your bussiness profitable by helping you make good choices</a:t>
            </a:r>
          </a:p>
        </p:txBody>
      </p:sp>
      <p:sp>
        <p:nvSpPr>
          <p:cNvPr id="1009" name="Google Shape;1009;p42"/>
          <p:cNvSpPr txBox="1">
            <a:spLocks noGrp="1"/>
          </p:cNvSpPr>
          <p:nvPr>
            <p:ph type="title" idx="4"/>
          </p:nvPr>
        </p:nvSpPr>
        <p:spPr>
          <a:xfrm>
            <a:off x="2027700" y="3214335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/AFFORDABLE</a:t>
            </a:r>
          </a:p>
        </p:txBody>
      </p:sp>
      <p:sp>
        <p:nvSpPr>
          <p:cNvPr id="1010" name="Google Shape;1010;p42"/>
          <p:cNvSpPr txBox="1">
            <a:spLocks noGrp="1"/>
          </p:cNvSpPr>
          <p:nvPr>
            <p:ph type="title" idx="6"/>
          </p:nvPr>
        </p:nvSpPr>
        <p:spPr>
          <a:xfrm>
            <a:off x="5546300" y="3214347"/>
            <a:ext cx="25005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&lt;ACCURACY!&gt;</a:t>
            </a:r>
            <a:endParaRPr dirty="0"/>
          </a:p>
        </p:txBody>
      </p:sp>
      <p:sp>
        <p:nvSpPr>
          <p:cNvPr id="1011" name="Google Shape;1011;p42"/>
          <p:cNvSpPr txBox="1">
            <a:spLocks noGrp="1"/>
          </p:cNvSpPr>
          <p:nvPr>
            <p:ph type="subTitle" idx="7"/>
          </p:nvPr>
        </p:nvSpPr>
        <p:spPr>
          <a:xfrm>
            <a:off x="5635483" y="3611138"/>
            <a:ext cx="2500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Predictions above </a:t>
            </a:r>
            <a:r>
              <a:rPr lang="en-US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7</a:t>
            </a:r>
            <a:r>
              <a:rPr lang="en-US" b="0" i="0" dirty="0"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0%-82% Accuracy with least errors</a:t>
            </a:r>
            <a:endParaRPr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012" name="Google Shape;1012;p4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/KEY-FEATURES </a:t>
            </a:r>
            <a:endParaRPr dirty="0"/>
          </a:p>
        </p:txBody>
      </p:sp>
      <p:grpSp>
        <p:nvGrpSpPr>
          <p:cNvPr id="1013" name="Google Shape;1013;p42"/>
          <p:cNvGrpSpPr/>
          <p:nvPr/>
        </p:nvGrpSpPr>
        <p:grpSpPr>
          <a:xfrm>
            <a:off x="4898700" y="1928022"/>
            <a:ext cx="405691" cy="350656"/>
            <a:chOff x="3075107" y="1965828"/>
            <a:chExt cx="405691" cy="350656"/>
          </a:xfrm>
        </p:grpSpPr>
        <p:sp>
          <p:nvSpPr>
            <p:cNvPr id="1014" name="Google Shape;1014;p42"/>
            <p:cNvSpPr/>
            <p:nvPr/>
          </p:nvSpPr>
          <p:spPr>
            <a:xfrm>
              <a:off x="3262704" y="1965828"/>
              <a:ext cx="218094" cy="237315"/>
            </a:xfrm>
            <a:custGeom>
              <a:avLst/>
              <a:gdLst/>
              <a:ahLst/>
              <a:cxnLst/>
              <a:rect l="l" t="t" r="r" b="b"/>
              <a:pathLst>
                <a:path w="7625" h="8297" extrusionOk="0">
                  <a:moveTo>
                    <a:pt x="579" y="0"/>
                  </a:moveTo>
                  <a:lnTo>
                    <a:pt x="0" y="8297"/>
                  </a:lnTo>
                  <a:lnTo>
                    <a:pt x="7625" y="7717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3075107" y="1965828"/>
              <a:ext cx="204193" cy="237315"/>
            </a:xfrm>
            <a:custGeom>
              <a:avLst/>
              <a:gdLst/>
              <a:ahLst/>
              <a:cxnLst/>
              <a:rect l="l" t="t" r="r" b="b"/>
              <a:pathLst>
                <a:path w="7139" h="8297" extrusionOk="0">
                  <a:moveTo>
                    <a:pt x="1" y="0"/>
                  </a:moveTo>
                  <a:lnTo>
                    <a:pt x="1" y="7717"/>
                  </a:lnTo>
                  <a:lnTo>
                    <a:pt x="7138" y="8297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3262704" y="2239574"/>
              <a:ext cx="82861" cy="66301"/>
            </a:xfrm>
            <a:custGeom>
              <a:avLst/>
              <a:gdLst/>
              <a:ahLst/>
              <a:cxnLst/>
              <a:rect l="l" t="t" r="r" b="b"/>
              <a:pathLst>
                <a:path w="2897" h="2318" extrusionOk="0">
                  <a:moveTo>
                    <a:pt x="0" y="0"/>
                  </a:moveTo>
                  <a:lnTo>
                    <a:pt x="579" y="2318"/>
                  </a:lnTo>
                  <a:lnTo>
                    <a:pt x="2897" y="2318"/>
                  </a:lnTo>
                  <a:lnTo>
                    <a:pt x="2897" y="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3210335" y="2239574"/>
              <a:ext cx="68961" cy="66301"/>
            </a:xfrm>
            <a:custGeom>
              <a:avLst/>
              <a:gdLst/>
              <a:ahLst/>
              <a:cxnLst/>
              <a:rect l="l" t="t" r="r" b="b"/>
              <a:pathLst>
                <a:path w="2411" h="2318" extrusionOk="0">
                  <a:moveTo>
                    <a:pt x="2410" y="0"/>
                  </a:moveTo>
                  <a:lnTo>
                    <a:pt x="0" y="464"/>
                  </a:lnTo>
                  <a:lnTo>
                    <a:pt x="0" y="2318"/>
                  </a:lnTo>
                  <a:lnTo>
                    <a:pt x="2410" y="2318"/>
                  </a:lnTo>
                  <a:lnTo>
                    <a:pt x="24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3271313" y="2291943"/>
              <a:ext cx="113380" cy="24541"/>
            </a:xfrm>
            <a:custGeom>
              <a:avLst/>
              <a:gdLst/>
              <a:ahLst/>
              <a:cxnLst/>
              <a:rect l="l" t="t" r="r" b="b"/>
              <a:pathLst>
                <a:path w="3964" h="858" extrusionOk="0">
                  <a:moveTo>
                    <a:pt x="278" y="0"/>
                  </a:moveTo>
                  <a:lnTo>
                    <a:pt x="0" y="487"/>
                  </a:lnTo>
                  <a:lnTo>
                    <a:pt x="278" y="858"/>
                  </a:lnTo>
                  <a:lnTo>
                    <a:pt x="3963" y="858"/>
                  </a:lnTo>
                  <a:lnTo>
                    <a:pt x="3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3174526" y="2291943"/>
              <a:ext cx="104771" cy="24541"/>
            </a:xfrm>
            <a:custGeom>
              <a:avLst/>
              <a:gdLst/>
              <a:ahLst/>
              <a:cxnLst/>
              <a:rect l="l" t="t" r="r" b="b"/>
              <a:pathLst>
                <a:path w="3663" h="858" extrusionOk="0">
                  <a:moveTo>
                    <a:pt x="1" y="0"/>
                  </a:moveTo>
                  <a:lnTo>
                    <a:pt x="1" y="858"/>
                  </a:lnTo>
                  <a:lnTo>
                    <a:pt x="3662" y="858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2"/>
            <p:cNvSpPr/>
            <p:nvPr/>
          </p:nvSpPr>
          <p:spPr>
            <a:xfrm>
              <a:off x="3262704" y="2186546"/>
              <a:ext cx="218094" cy="66301"/>
            </a:xfrm>
            <a:custGeom>
              <a:avLst/>
              <a:gdLst/>
              <a:ahLst/>
              <a:cxnLst/>
              <a:rect l="l" t="t" r="r" b="b"/>
              <a:pathLst>
                <a:path w="7625" h="2318" extrusionOk="0">
                  <a:moveTo>
                    <a:pt x="579" y="0"/>
                  </a:moveTo>
                  <a:lnTo>
                    <a:pt x="0" y="1159"/>
                  </a:lnTo>
                  <a:lnTo>
                    <a:pt x="579" y="2318"/>
                  </a:lnTo>
                  <a:lnTo>
                    <a:pt x="7625" y="231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3075107" y="2186546"/>
              <a:ext cx="204193" cy="66301"/>
            </a:xfrm>
            <a:custGeom>
              <a:avLst/>
              <a:gdLst/>
              <a:ahLst/>
              <a:cxnLst/>
              <a:rect l="l" t="t" r="r" b="b"/>
              <a:pathLst>
                <a:path w="7139" h="2318" extrusionOk="0">
                  <a:moveTo>
                    <a:pt x="1" y="0"/>
                  </a:moveTo>
                  <a:lnTo>
                    <a:pt x="1" y="2318"/>
                  </a:lnTo>
                  <a:lnTo>
                    <a:pt x="7138" y="2318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3169235" y="2010218"/>
              <a:ext cx="71621" cy="135261"/>
            </a:xfrm>
            <a:custGeom>
              <a:avLst/>
              <a:gdLst/>
              <a:ahLst/>
              <a:cxnLst/>
              <a:rect l="l" t="t" r="r" b="b"/>
              <a:pathLst>
                <a:path w="2504" h="4729" extrusionOk="0">
                  <a:moveTo>
                    <a:pt x="1831" y="1"/>
                  </a:moveTo>
                  <a:lnTo>
                    <a:pt x="0" y="2318"/>
                  </a:lnTo>
                  <a:lnTo>
                    <a:pt x="1831" y="4729"/>
                  </a:lnTo>
                  <a:lnTo>
                    <a:pt x="2503" y="4242"/>
                  </a:lnTo>
                  <a:lnTo>
                    <a:pt x="1043" y="2318"/>
                  </a:lnTo>
                  <a:lnTo>
                    <a:pt x="2503" y="488"/>
                  </a:lnTo>
                  <a:lnTo>
                    <a:pt x="18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3318362" y="2010218"/>
              <a:ext cx="71621" cy="135261"/>
            </a:xfrm>
            <a:custGeom>
              <a:avLst/>
              <a:gdLst/>
              <a:ahLst/>
              <a:cxnLst/>
              <a:rect l="l" t="t" r="r" b="b"/>
              <a:pathLst>
                <a:path w="2504" h="4729" extrusionOk="0">
                  <a:moveTo>
                    <a:pt x="580" y="1"/>
                  </a:moveTo>
                  <a:lnTo>
                    <a:pt x="1" y="488"/>
                  </a:lnTo>
                  <a:lnTo>
                    <a:pt x="1438" y="2318"/>
                  </a:lnTo>
                  <a:lnTo>
                    <a:pt x="1" y="4242"/>
                  </a:lnTo>
                  <a:lnTo>
                    <a:pt x="580" y="4729"/>
                  </a:lnTo>
                  <a:lnTo>
                    <a:pt x="2504" y="2318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2"/>
            <p:cNvSpPr/>
            <p:nvPr/>
          </p:nvSpPr>
          <p:spPr>
            <a:xfrm>
              <a:off x="3265335" y="2010218"/>
              <a:ext cx="25227" cy="135261"/>
            </a:xfrm>
            <a:custGeom>
              <a:avLst/>
              <a:gdLst/>
              <a:ahLst/>
              <a:cxnLst/>
              <a:rect l="l" t="t" r="r" b="b"/>
              <a:pathLst>
                <a:path w="882" h="4729" extrusionOk="0">
                  <a:moveTo>
                    <a:pt x="1" y="1"/>
                  </a:moveTo>
                  <a:lnTo>
                    <a:pt x="1" y="4729"/>
                  </a:lnTo>
                  <a:lnTo>
                    <a:pt x="881" y="4729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42"/>
          <p:cNvGrpSpPr/>
          <p:nvPr/>
        </p:nvGrpSpPr>
        <p:grpSpPr>
          <a:xfrm>
            <a:off x="1378454" y="1900162"/>
            <a:ext cx="409006" cy="406377"/>
            <a:chOff x="2213404" y="1937970"/>
            <a:chExt cx="409006" cy="406377"/>
          </a:xfrm>
        </p:grpSpPr>
        <p:sp>
          <p:nvSpPr>
            <p:cNvPr id="1026" name="Google Shape;1026;p42"/>
            <p:cNvSpPr/>
            <p:nvPr/>
          </p:nvSpPr>
          <p:spPr>
            <a:xfrm>
              <a:off x="2461979" y="2186546"/>
              <a:ext cx="160431" cy="157800"/>
            </a:xfrm>
            <a:custGeom>
              <a:avLst/>
              <a:gdLst/>
              <a:ahLst/>
              <a:cxnLst/>
              <a:rect l="l" t="t" r="r" b="b"/>
              <a:pathLst>
                <a:path w="5609" h="5517" extrusionOk="0">
                  <a:moveTo>
                    <a:pt x="1553" y="0"/>
                  </a:moveTo>
                  <a:lnTo>
                    <a:pt x="0" y="1461"/>
                  </a:lnTo>
                  <a:lnTo>
                    <a:pt x="4056" y="5516"/>
                  </a:lnTo>
                  <a:lnTo>
                    <a:pt x="5609" y="4056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2373829" y="1937970"/>
              <a:ext cx="192924" cy="354013"/>
            </a:xfrm>
            <a:custGeom>
              <a:avLst/>
              <a:gdLst/>
              <a:ahLst/>
              <a:cxnLst/>
              <a:rect l="l" t="t" r="r" b="b"/>
              <a:pathLst>
                <a:path w="6745" h="12377" extrusionOk="0">
                  <a:moveTo>
                    <a:pt x="580" y="1"/>
                  </a:moveTo>
                  <a:lnTo>
                    <a:pt x="0" y="6096"/>
                  </a:lnTo>
                  <a:lnTo>
                    <a:pt x="580" y="12376"/>
                  </a:lnTo>
                  <a:cubicBezTo>
                    <a:pt x="3940" y="12376"/>
                    <a:pt x="6744" y="9572"/>
                    <a:pt x="6744" y="6189"/>
                  </a:cubicBezTo>
                  <a:cubicBezTo>
                    <a:pt x="6744" y="2805"/>
                    <a:pt x="3940" y="1"/>
                    <a:pt x="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2213404" y="1937970"/>
              <a:ext cx="177021" cy="354013"/>
            </a:xfrm>
            <a:custGeom>
              <a:avLst/>
              <a:gdLst/>
              <a:ahLst/>
              <a:cxnLst/>
              <a:rect l="l" t="t" r="r" b="b"/>
              <a:pathLst>
                <a:path w="6189" h="12377" extrusionOk="0">
                  <a:moveTo>
                    <a:pt x="6189" y="1"/>
                  </a:moveTo>
                  <a:cubicBezTo>
                    <a:pt x="2805" y="1"/>
                    <a:pt x="1" y="2805"/>
                    <a:pt x="1" y="6189"/>
                  </a:cubicBezTo>
                  <a:cubicBezTo>
                    <a:pt x="1" y="9572"/>
                    <a:pt x="2805" y="12376"/>
                    <a:pt x="6189" y="12376"/>
                  </a:cubicBezTo>
                  <a:lnTo>
                    <a:pt x="6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2373829" y="1979728"/>
              <a:ext cx="151822" cy="267834"/>
            </a:xfrm>
            <a:custGeom>
              <a:avLst/>
              <a:gdLst/>
              <a:ahLst/>
              <a:cxnLst/>
              <a:rect l="l" t="t" r="r" b="b"/>
              <a:pathLst>
                <a:path w="5308" h="9364" extrusionOk="0">
                  <a:moveTo>
                    <a:pt x="580" y="1"/>
                  </a:moveTo>
                  <a:lnTo>
                    <a:pt x="0" y="4636"/>
                  </a:lnTo>
                  <a:lnTo>
                    <a:pt x="580" y="9364"/>
                  </a:lnTo>
                  <a:cubicBezTo>
                    <a:pt x="3175" y="9364"/>
                    <a:pt x="5307" y="7347"/>
                    <a:pt x="5307" y="4729"/>
                  </a:cubicBezTo>
                  <a:cubicBezTo>
                    <a:pt x="5307" y="2133"/>
                    <a:pt x="3175" y="1"/>
                    <a:pt x="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2254504" y="1979728"/>
              <a:ext cx="135919" cy="267834"/>
            </a:xfrm>
            <a:custGeom>
              <a:avLst/>
              <a:gdLst/>
              <a:ahLst/>
              <a:cxnLst/>
              <a:rect l="l" t="t" r="r" b="b"/>
              <a:pathLst>
                <a:path w="4752" h="9364" extrusionOk="0">
                  <a:moveTo>
                    <a:pt x="4752" y="1"/>
                  </a:moveTo>
                  <a:cubicBezTo>
                    <a:pt x="2133" y="1"/>
                    <a:pt x="1" y="2133"/>
                    <a:pt x="1" y="4729"/>
                  </a:cubicBezTo>
                  <a:cubicBezTo>
                    <a:pt x="1" y="7347"/>
                    <a:pt x="2133" y="9364"/>
                    <a:pt x="4752" y="9364"/>
                  </a:cubicBezTo>
                  <a:lnTo>
                    <a:pt x="47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2"/>
            <p:cNvSpPr/>
            <p:nvPr/>
          </p:nvSpPr>
          <p:spPr>
            <a:xfrm>
              <a:off x="2381780" y="2062587"/>
              <a:ext cx="91499" cy="102111"/>
            </a:xfrm>
            <a:custGeom>
              <a:avLst/>
              <a:gdLst/>
              <a:ahLst/>
              <a:cxnLst/>
              <a:rect l="l" t="t" r="r" b="b"/>
              <a:pathLst>
                <a:path w="3199" h="3570" extrusionOk="0">
                  <a:moveTo>
                    <a:pt x="2619" y="1"/>
                  </a:moveTo>
                  <a:lnTo>
                    <a:pt x="302" y="2318"/>
                  </a:lnTo>
                  <a:lnTo>
                    <a:pt x="0" y="3176"/>
                  </a:lnTo>
                  <a:lnTo>
                    <a:pt x="302" y="3570"/>
                  </a:lnTo>
                  <a:lnTo>
                    <a:pt x="3198" y="580"/>
                  </a:lnTo>
                  <a:lnTo>
                    <a:pt x="2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2"/>
            <p:cNvSpPr/>
            <p:nvPr/>
          </p:nvSpPr>
          <p:spPr>
            <a:xfrm>
              <a:off x="2307531" y="2098396"/>
              <a:ext cx="82890" cy="82890"/>
            </a:xfrm>
            <a:custGeom>
              <a:avLst/>
              <a:gdLst/>
              <a:ahLst/>
              <a:cxnLst/>
              <a:rect l="l" t="t" r="r" b="b"/>
              <a:pathLst>
                <a:path w="2898" h="2898" extrusionOk="0">
                  <a:moveTo>
                    <a:pt x="580" y="0"/>
                  </a:moveTo>
                  <a:lnTo>
                    <a:pt x="1" y="672"/>
                  </a:lnTo>
                  <a:lnTo>
                    <a:pt x="2202" y="2897"/>
                  </a:lnTo>
                  <a:lnTo>
                    <a:pt x="2898" y="2318"/>
                  </a:lnTo>
                  <a:lnTo>
                    <a:pt x="2898" y="1066"/>
                  </a:lnTo>
                  <a:lnTo>
                    <a:pt x="2202" y="1738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42"/>
          <p:cNvGrpSpPr/>
          <p:nvPr/>
        </p:nvGrpSpPr>
        <p:grpSpPr>
          <a:xfrm>
            <a:off x="4904006" y="3516255"/>
            <a:ext cx="395079" cy="339416"/>
            <a:chOff x="3936811" y="3186773"/>
            <a:chExt cx="395079" cy="339416"/>
          </a:xfrm>
        </p:grpSpPr>
        <p:sp>
          <p:nvSpPr>
            <p:cNvPr id="1034" name="Google Shape;1034;p42"/>
            <p:cNvSpPr/>
            <p:nvPr/>
          </p:nvSpPr>
          <p:spPr>
            <a:xfrm>
              <a:off x="4193337" y="3186773"/>
              <a:ext cx="138551" cy="229392"/>
            </a:xfrm>
            <a:custGeom>
              <a:avLst/>
              <a:gdLst/>
              <a:ahLst/>
              <a:cxnLst/>
              <a:rect l="l" t="t" r="r" b="b"/>
              <a:pathLst>
                <a:path w="4844" h="8020" extrusionOk="0">
                  <a:moveTo>
                    <a:pt x="487" y="1"/>
                  </a:moveTo>
                  <a:lnTo>
                    <a:pt x="0" y="8019"/>
                  </a:lnTo>
                  <a:lnTo>
                    <a:pt x="4844" y="7440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4119088" y="3186773"/>
              <a:ext cx="88182" cy="229392"/>
            </a:xfrm>
            <a:custGeom>
              <a:avLst/>
              <a:gdLst/>
              <a:ahLst/>
              <a:cxnLst/>
              <a:rect l="l" t="t" r="r" b="b"/>
              <a:pathLst>
                <a:path w="3083" h="8020" extrusionOk="0">
                  <a:moveTo>
                    <a:pt x="487" y="1"/>
                  </a:moveTo>
                  <a:lnTo>
                    <a:pt x="0" y="8019"/>
                  </a:lnTo>
                  <a:lnTo>
                    <a:pt x="3083" y="7440"/>
                  </a:lnTo>
                  <a:lnTo>
                    <a:pt x="308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3936811" y="3186773"/>
              <a:ext cx="196242" cy="229392"/>
            </a:xfrm>
            <a:custGeom>
              <a:avLst/>
              <a:gdLst/>
              <a:ahLst/>
              <a:cxnLst/>
              <a:rect l="l" t="t" r="r" b="b"/>
              <a:pathLst>
                <a:path w="6861" h="8020" extrusionOk="0">
                  <a:moveTo>
                    <a:pt x="0" y="1"/>
                  </a:moveTo>
                  <a:lnTo>
                    <a:pt x="0" y="7440"/>
                  </a:lnTo>
                  <a:lnTo>
                    <a:pt x="6860" y="8019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4146917" y="3280243"/>
              <a:ext cx="24570" cy="22567"/>
            </a:xfrm>
            <a:custGeom>
              <a:avLst/>
              <a:gdLst/>
              <a:ahLst/>
              <a:cxnLst/>
              <a:rect l="l" t="t" r="r" b="b"/>
              <a:pathLst>
                <a:path w="859" h="789" extrusionOk="0">
                  <a:moveTo>
                    <a:pt x="1" y="0"/>
                  </a:moveTo>
                  <a:lnTo>
                    <a:pt x="1" y="788"/>
                  </a:lnTo>
                  <a:lnTo>
                    <a:pt x="858" y="788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3975251" y="3280243"/>
              <a:ext cx="146531" cy="22567"/>
            </a:xfrm>
            <a:custGeom>
              <a:avLst/>
              <a:gdLst/>
              <a:ahLst/>
              <a:cxnLst/>
              <a:rect l="l" t="t" r="r" b="b"/>
              <a:pathLst>
                <a:path w="5123" h="789" extrusionOk="0">
                  <a:moveTo>
                    <a:pt x="0" y="0"/>
                  </a:moveTo>
                  <a:lnTo>
                    <a:pt x="0" y="788"/>
                  </a:lnTo>
                  <a:lnTo>
                    <a:pt x="5122" y="788"/>
                  </a:lnTo>
                  <a:lnTo>
                    <a:pt x="51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3975251" y="3230534"/>
              <a:ext cx="25227" cy="22539"/>
            </a:xfrm>
            <a:custGeom>
              <a:avLst/>
              <a:gdLst/>
              <a:ahLst/>
              <a:cxnLst/>
              <a:rect l="l" t="t" r="r" b="b"/>
              <a:pathLst>
                <a:path w="882" h="788" extrusionOk="0">
                  <a:moveTo>
                    <a:pt x="0" y="0"/>
                  </a:moveTo>
                  <a:lnTo>
                    <a:pt x="0" y="788"/>
                  </a:lnTo>
                  <a:lnTo>
                    <a:pt x="881" y="788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3975251" y="3327293"/>
              <a:ext cx="25227" cy="25227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4246364" y="3230534"/>
              <a:ext cx="46422" cy="22539"/>
            </a:xfrm>
            <a:custGeom>
              <a:avLst/>
              <a:gdLst/>
              <a:ahLst/>
              <a:cxnLst/>
              <a:rect l="l" t="t" r="r" b="b"/>
              <a:pathLst>
                <a:path w="1623" h="788" extrusionOk="0">
                  <a:moveTo>
                    <a:pt x="0" y="0"/>
                  </a:moveTo>
                  <a:lnTo>
                    <a:pt x="0" y="788"/>
                  </a:lnTo>
                  <a:lnTo>
                    <a:pt x="1622" y="788"/>
                  </a:lnTo>
                  <a:lnTo>
                    <a:pt x="16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4246364" y="3280243"/>
              <a:ext cx="46422" cy="22567"/>
            </a:xfrm>
            <a:custGeom>
              <a:avLst/>
              <a:gdLst/>
              <a:ahLst/>
              <a:cxnLst/>
              <a:rect l="l" t="t" r="r" b="b"/>
              <a:pathLst>
                <a:path w="1623" h="789" extrusionOk="0">
                  <a:moveTo>
                    <a:pt x="0" y="0"/>
                  </a:moveTo>
                  <a:lnTo>
                    <a:pt x="0" y="788"/>
                  </a:lnTo>
                  <a:lnTo>
                    <a:pt x="1622" y="788"/>
                  </a:lnTo>
                  <a:lnTo>
                    <a:pt x="16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4246364" y="3327293"/>
              <a:ext cx="46422" cy="25227"/>
            </a:xfrm>
            <a:custGeom>
              <a:avLst/>
              <a:gdLst/>
              <a:ahLst/>
              <a:cxnLst/>
              <a:rect l="l" t="t" r="r" b="b"/>
              <a:pathLst>
                <a:path w="1623" h="882" extrusionOk="0">
                  <a:moveTo>
                    <a:pt x="0" y="1"/>
                  </a:moveTo>
                  <a:lnTo>
                    <a:pt x="0" y="881"/>
                  </a:lnTo>
                  <a:lnTo>
                    <a:pt x="1622" y="881"/>
                  </a:lnTo>
                  <a:lnTo>
                    <a:pt x="1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4119088" y="3449250"/>
              <a:ext cx="80230" cy="66329"/>
            </a:xfrm>
            <a:custGeom>
              <a:avLst/>
              <a:gdLst/>
              <a:ahLst/>
              <a:cxnLst/>
              <a:rect l="l" t="t" r="r" b="b"/>
              <a:pathLst>
                <a:path w="2805" h="2319" extrusionOk="0">
                  <a:moveTo>
                    <a:pt x="0" y="1"/>
                  </a:moveTo>
                  <a:lnTo>
                    <a:pt x="487" y="2318"/>
                  </a:lnTo>
                  <a:lnTo>
                    <a:pt x="2805" y="2318"/>
                  </a:lnTo>
                  <a:lnTo>
                    <a:pt x="2805" y="5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4069378" y="3449250"/>
              <a:ext cx="63669" cy="66329"/>
            </a:xfrm>
            <a:custGeom>
              <a:avLst/>
              <a:gdLst/>
              <a:ahLst/>
              <a:cxnLst/>
              <a:rect l="l" t="t" r="r" b="b"/>
              <a:pathLst>
                <a:path w="2226" h="2319" extrusionOk="0">
                  <a:moveTo>
                    <a:pt x="2225" y="1"/>
                  </a:moveTo>
                  <a:lnTo>
                    <a:pt x="0" y="580"/>
                  </a:lnTo>
                  <a:lnTo>
                    <a:pt x="0" y="2318"/>
                  </a:lnTo>
                  <a:lnTo>
                    <a:pt x="2225" y="2318"/>
                  </a:lnTo>
                  <a:lnTo>
                    <a:pt x="22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4127039" y="3504279"/>
              <a:ext cx="108089" cy="21910"/>
            </a:xfrm>
            <a:custGeom>
              <a:avLst/>
              <a:gdLst/>
              <a:ahLst/>
              <a:cxnLst/>
              <a:rect l="l" t="t" r="r" b="b"/>
              <a:pathLst>
                <a:path w="3779" h="766" extrusionOk="0">
                  <a:moveTo>
                    <a:pt x="209" y="0"/>
                  </a:moveTo>
                  <a:lnTo>
                    <a:pt x="1" y="394"/>
                  </a:lnTo>
                  <a:lnTo>
                    <a:pt x="209" y="765"/>
                  </a:lnTo>
                  <a:lnTo>
                    <a:pt x="3778" y="765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4033570" y="3504279"/>
              <a:ext cx="99479" cy="21910"/>
            </a:xfrm>
            <a:custGeom>
              <a:avLst/>
              <a:gdLst/>
              <a:ahLst/>
              <a:cxnLst/>
              <a:rect l="l" t="t" r="r" b="b"/>
              <a:pathLst>
                <a:path w="3478" h="766" extrusionOk="0">
                  <a:moveTo>
                    <a:pt x="1" y="0"/>
                  </a:moveTo>
                  <a:lnTo>
                    <a:pt x="1" y="765"/>
                  </a:lnTo>
                  <a:lnTo>
                    <a:pt x="3477" y="765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4119088" y="3399540"/>
              <a:ext cx="212803" cy="66329"/>
            </a:xfrm>
            <a:custGeom>
              <a:avLst/>
              <a:gdLst/>
              <a:ahLst/>
              <a:cxnLst/>
              <a:rect l="l" t="t" r="r" b="b"/>
              <a:pathLst>
                <a:path w="7440" h="2319" extrusionOk="0">
                  <a:moveTo>
                    <a:pt x="487" y="1"/>
                  </a:moveTo>
                  <a:lnTo>
                    <a:pt x="0" y="1159"/>
                  </a:lnTo>
                  <a:lnTo>
                    <a:pt x="487" y="2318"/>
                  </a:lnTo>
                  <a:lnTo>
                    <a:pt x="7440" y="2318"/>
                  </a:lnTo>
                  <a:lnTo>
                    <a:pt x="74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3936811" y="3399540"/>
              <a:ext cx="196242" cy="66329"/>
            </a:xfrm>
            <a:custGeom>
              <a:avLst/>
              <a:gdLst/>
              <a:ahLst/>
              <a:cxnLst/>
              <a:rect l="l" t="t" r="r" b="b"/>
              <a:pathLst>
                <a:path w="6861" h="2319" extrusionOk="0">
                  <a:moveTo>
                    <a:pt x="0" y="1"/>
                  </a:moveTo>
                  <a:lnTo>
                    <a:pt x="0" y="2318"/>
                  </a:lnTo>
                  <a:lnTo>
                    <a:pt x="6860" y="2318"/>
                  </a:lnTo>
                  <a:lnTo>
                    <a:pt x="68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2"/>
            <p:cNvSpPr/>
            <p:nvPr/>
          </p:nvSpPr>
          <p:spPr>
            <a:xfrm>
              <a:off x="4127039" y="3230534"/>
              <a:ext cx="44448" cy="22539"/>
            </a:xfrm>
            <a:custGeom>
              <a:avLst/>
              <a:gdLst/>
              <a:ahLst/>
              <a:cxnLst/>
              <a:rect l="l" t="t" r="r" b="b"/>
              <a:pathLst>
                <a:path w="1554" h="788" extrusionOk="0">
                  <a:moveTo>
                    <a:pt x="209" y="0"/>
                  </a:moveTo>
                  <a:lnTo>
                    <a:pt x="1" y="394"/>
                  </a:lnTo>
                  <a:lnTo>
                    <a:pt x="209" y="788"/>
                  </a:lnTo>
                  <a:lnTo>
                    <a:pt x="1553" y="788"/>
                  </a:lnTo>
                  <a:lnTo>
                    <a:pt x="15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2"/>
            <p:cNvSpPr/>
            <p:nvPr/>
          </p:nvSpPr>
          <p:spPr>
            <a:xfrm>
              <a:off x="4127039" y="3327293"/>
              <a:ext cx="44448" cy="25227"/>
            </a:xfrm>
            <a:custGeom>
              <a:avLst/>
              <a:gdLst/>
              <a:ahLst/>
              <a:cxnLst/>
              <a:rect l="l" t="t" r="r" b="b"/>
              <a:pathLst>
                <a:path w="1554" h="882" extrusionOk="0">
                  <a:moveTo>
                    <a:pt x="209" y="1"/>
                  </a:moveTo>
                  <a:lnTo>
                    <a:pt x="1" y="487"/>
                  </a:lnTo>
                  <a:lnTo>
                    <a:pt x="209" y="881"/>
                  </a:lnTo>
                  <a:lnTo>
                    <a:pt x="1553" y="881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2"/>
            <p:cNvSpPr/>
            <p:nvPr/>
          </p:nvSpPr>
          <p:spPr>
            <a:xfrm>
              <a:off x="4024960" y="3230534"/>
              <a:ext cx="108089" cy="22539"/>
            </a:xfrm>
            <a:custGeom>
              <a:avLst/>
              <a:gdLst/>
              <a:ahLst/>
              <a:cxnLst/>
              <a:rect l="l" t="t" r="r" b="b"/>
              <a:pathLst>
                <a:path w="3779" h="788" extrusionOk="0">
                  <a:moveTo>
                    <a:pt x="1" y="0"/>
                  </a:moveTo>
                  <a:lnTo>
                    <a:pt x="1" y="788"/>
                  </a:lnTo>
                  <a:lnTo>
                    <a:pt x="3778" y="788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2"/>
            <p:cNvSpPr/>
            <p:nvPr/>
          </p:nvSpPr>
          <p:spPr>
            <a:xfrm>
              <a:off x="4024960" y="3327293"/>
              <a:ext cx="108089" cy="25227"/>
            </a:xfrm>
            <a:custGeom>
              <a:avLst/>
              <a:gdLst/>
              <a:ahLst/>
              <a:cxnLst/>
              <a:rect l="l" t="t" r="r" b="b"/>
              <a:pathLst>
                <a:path w="377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3778" y="881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42"/>
          <p:cNvGrpSpPr/>
          <p:nvPr/>
        </p:nvGrpSpPr>
        <p:grpSpPr>
          <a:xfrm>
            <a:off x="1378441" y="3483120"/>
            <a:ext cx="409009" cy="405686"/>
            <a:chOff x="1351729" y="3153624"/>
            <a:chExt cx="409009" cy="405686"/>
          </a:xfrm>
        </p:grpSpPr>
        <p:sp>
          <p:nvSpPr>
            <p:cNvPr id="1055" name="Google Shape;1055;p42"/>
            <p:cNvSpPr/>
            <p:nvPr/>
          </p:nvSpPr>
          <p:spPr>
            <a:xfrm>
              <a:off x="1539297" y="3208653"/>
              <a:ext cx="221441" cy="237315"/>
            </a:xfrm>
            <a:custGeom>
              <a:avLst/>
              <a:gdLst/>
              <a:ahLst/>
              <a:cxnLst/>
              <a:rect l="l" t="t" r="r" b="b"/>
              <a:pathLst>
                <a:path w="7742" h="8297" extrusionOk="0">
                  <a:moveTo>
                    <a:pt x="580" y="0"/>
                  </a:moveTo>
                  <a:lnTo>
                    <a:pt x="1" y="8297"/>
                  </a:lnTo>
                  <a:lnTo>
                    <a:pt x="7741" y="7718"/>
                  </a:lnTo>
                  <a:lnTo>
                    <a:pt x="7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2"/>
            <p:cNvSpPr/>
            <p:nvPr/>
          </p:nvSpPr>
          <p:spPr>
            <a:xfrm>
              <a:off x="1351729" y="3208653"/>
              <a:ext cx="204165" cy="237315"/>
            </a:xfrm>
            <a:custGeom>
              <a:avLst/>
              <a:gdLst/>
              <a:ahLst/>
              <a:cxnLst/>
              <a:rect l="l" t="t" r="r" b="b"/>
              <a:pathLst>
                <a:path w="7138" h="8297" extrusionOk="0">
                  <a:moveTo>
                    <a:pt x="0" y="0"/>
                  </a:moveTo>
                  <a:lnTo>
                    <a:pt x="0" y="7718"/>
                  </a:lnTo>
                  <a:lnTo>
                    <a:pt x="7138" y="8297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2"/>
            <p:cNvSpPr/>
            <p:nvPr/>
          </p:nvSpPr>
          <p:spPr>
            <a:xfrm>
              <a:off x="1539297" y="3482399"/>
              <a:ext cx="85550" cy="66329"/>
            </a:xfrm>
            <a:custGeom>
              <a:avLst/>
              <a:gdLst/>
              <a:ahLst/>
              <a:cxnLst/>
              <a:rect l="l" t="t" r="r" b="b"/>
              <a:pathLst>
                <a:path w="2991" h="2319" extrusionOk="0">
                  <a:moveTo>
                    <a:pt x="1" y="1"/>
                  </a:moveTo>
                  <a:lnTo>
                    <a:pt x="580" y="2318"/>
                  </a:lnTo>
                  <a:lnTo>
                    <a:pt x="2990" y="2318"/>
                  </a:lnTo>
                  <a:lnTo>
                    <a:pt x="2990" y="5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2"/>
            <p:cNvSpPr/>
            <p:nvPr/>
          </p:nvSpPr>
          <p:spPr>
            <a:xfrm>
              <a:off x="1489588" y="3482399"/>
              <a:ext cx="66301" cy="66329"/>
            </a:xfrm>
            <a:custGeom>
              <a:avLst/>
              <a:gdLst/>
              <a:ahLst/>
              <a:cxnLst/>
              <a:rect l="l" t="t" r="r" b="b"/>
              <a:pathLst>
                <a:path w="2318" h="2319" extrusionOk="0">
                  <a:moveTo>
                    <a:pt x="2318" y="1"/>
                  </a:moveTo>
                  <a:lnTo>
                    <a:pt x="0" y="580"/>
                  </a:lnTo>
                  <a:lnTo>
                    <a:pt x="0" y="2318"/>
                  </a:lnTo>
                  <a:lnTo>
                    <a:pt x="2318" y="2318"/>
                  </a:lnTo>
                  <a:lnTo>
                    <a:pt x="2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2"/>
            <p:cNvSpPr/>
            <p:nvPr/>
          </p:nvSpPr>
          <p:spPr>
            <a:xfrm>
              <a:off x="1547906" y="3537429"/>
              <a:ext cx="113380" cy="21881"/>
            </a:xfrm>
            <a:custGeom>
              <a:avLst/>
              <a:gdLst/>
              <a:ahLst/>
              <a:cxnLst/>
              <a:rect l="l" t="t" r="r" b="b"/>
              <a:pathLst>
                <a:path w="3964" h="765" extrusionOk="0">
                  <a:moveTo>
                    <a:pt x="279" y="0"/>
                  </a:moveTo>
                  <a:lnTo>
                    <a:pt x="1" y="394"/>
                  </a:lnTo>
                  <a:lnTo>
                    <a:pt x="279" y="765"/>
                  </a:lnTo>
                  <a:lnTo>
                    <a:pt x="3964" y="765"/>
                  </a:lnTo>
                  <a:lnTo>
                    <a:pt x="39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2"/>
            <p:cNvSpPr/>
            <p:nvPr/>
          </p:nvSpPr>
          <p:spPr>
            <a:xfrm>
              <a:off x="1451147" y="3537429"/>
              <a:ext cx="104742" cy="21881"/>
            </a:xfrm>
            <a:custGeom>
              <a:avLst/>
              <a:gdLst/>
              <a:ahLst/>
              <a:cxnLst/>
              <a:rect l="l" t="t" r="r" b="b"/>
              <a:pathLst>
                <a:path w="366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3662" y="765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2"/>
            <p:cNvSpPr/>
            <p:nvPr/>
          </p:nvSpPr>
          <p:spPr>
            <a:xfrm>
              <a:off x="1539297" y="3429372"/>
              <a:ext cx="221441" cy="69618"/>
            </a:xfrm>
            <a:custGeom>
              <a:avLst/>
              <a:gdLst/>
              <a:ahLst/>
              <a:cxnLst/>
              <a:rect l="l" t="t" r="r" b="b"/>
              <a:pathLst>
                <a:path w="7742" h="2434" extrusionOk="0">
                  <a:moveTo>
                    <a:pt x="580" y="1"/>
                  </a:moveTo>
                  <a:lnTo>
                    <a:pt x="1" y="1159"/>
                  </a:lnTo>
                  <a:lnTo>
                    <a:pt x="580" y="2434"/>
                  </a:lnTo>
                  <a:lnTo>
                    <a:pt x="7741" y="2434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2"/>
            <p:cNvSpPr/>
            <p:nvPr/>
          </p:nvSpPr>
          <p:spPr>
            <a:xfrm>
              <a:off x="1351729" y="3429372"/>
              <a:ext cx="204165" cy="69618"/>
            </a:xfrm>
            <a:custGeom>
              <a:avLst/>
              <a:gdLst/>
              <a:ahLst/>
              <a:cxnLst/>
              <a:rect l="l" t="t" r="r" b="b"/>
              <a:pathLst>
                <a:path w="7138" h="2434" extrusionOk="0">
                  <a:moveTo>
                    <a:pt x="0" y="1"/>
                  </a:moveTo>
                  <a:lnTo>
                    <a:pt x="0" y="2434"/>
                  </a:lnTo>
                  <a:lnTo>
                    <a:pt x="7138" y="2434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2"/>
            <p:cNvSpPr/>
            <p:nvPr/>
          </p:nvSpPr>
          <p:spPr>
            <a:xfrm>
              <a:off x="1539297" y="3153624"/>
              <a:ext cx="102111" cy="218123"/>
            </a:xfrm>
            <a:custGeom>
              <a:avLst/>
              <a:gdLst/>
              <a:ahLst/>
              <a:cxnLst/>
              <a:rect l="l" t="t" r="r" b="b"/>
              <a:pathLst>
                <a:path w="3570" h="7626" extrusionOk="0">
                  <a:moveTo>
                    <a:pt x="580" y="1"/>
                  </a:moveTo>
                  <a:lnTo>
                    <a:pt x="1" y="4242"/>
                  </a:lnTo>
                  <a:lnTo>
                    <a:pt x="580" y="7625"/>
                  </a:lnTo>
                  <a:lnTo>
                    <a:pt x="2040" y="7625"/>
                  </a:lnTo>
                  <a:lnTo>
                    <a:pt x="2040" y="3384"/>
                  </a:lnTo>
                  <a:lnTo>
                    <a:pt x="3570" y="3384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2"/>
            <p:cNvSpPr/>
            <p:nvPr/>
          </p:nvSpPr>
          <p:spPr>
            <a:xfrm>
              <a:off x="1470368" y="3153624"/>
              <a:ext cx="85521" cy="218123"/>
            </a:xfrm>
            <a:custGeom>
              <a:avLst/>
              <a:gdLst/>
              <a:ahLst/>
              <a:cxnLst/>
              <a:rect l="l" t="t" r="r" b="b"/>
              <a:pathLst>
                <a:path w="2990" h="7626" extrusionOk="0">
                  <a:moveTo>
                    <a:pt x="2990" y="1"/>
                  </a:moveTo>
                  <a:lnTo>
                    <a:pt x="0" y="3384"/>
                  </a:lnTo>
                  <a:lnTo>
                    <a:pt x="1553" y="3384"/>
                  </a:lnTo>
                  <a:lnTo>
                    <a:pt x="1553" y="7625"/>
                  </a:lnTo>
                  <a:lnTo>
                    <a:pt x="2990" y="7625"/>
                  </a:lnTo>
                  <a:lnTo>
                    <a:pt x="29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5" name="Google Shape;1065;p42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42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42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4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9" name="Google Shape;1069;p4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070" name="Google Shape;1070;p4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1022;p23">
            <a:extLst>
              <a:ext uri="{FF2B5EF4-FFF2-40B4-BE49-F238E27FC236}">
                <a16:creationId xmlns:a16="http://schemas.microsoft.com/office/drawing/2014/main" id="{DA559493-CBD1-4302-BAA1-F33A4F3C57B8}"/>
              </a:ext>
            </a:extLst>
          </p:cNvPr>
          <p:cNvGrpSpPr/>
          <p:nvPr/>
        </p:nvGrpSpPr>
        <p:grpSpPr>
          <a:xfrm>
            <a:off x="2406998" y="2750968"/>
            <a:ext cx="1881987" cy="1434738"/>
            <a:chOff x="3071457" y="1910670"/>
            <a:chExt cx="1988415" cy="1796058"/>
          </a:xfrm>
        </p:grpSpPr>
        <p:sp>
          <p:nvSpPr>
            <p:cNvPr id="76" name="Google Shape;1023;p23">
              <a:extLst>
                <a:ext uri="{FF2B5EF4-FFF2-40B4-BE49-F238E27FC236}">
                  <a16:creationId xmlns:a16="http://schemas.microsoft.com/office/drawing/2014/main" id="{E090A17D-1165-4105-8C4D-E6ECC7BE7168}"/>
                </a:ext>
              </a:extLst>
            </p:cNvPr>
            <p:cNvSpPr/>
            <p:nvPr/>
          </p:nvSpPr>
          <p:spPr>
            <a:xfrm rot="10800000" flipH="1">
              <a:off x="3071457" y="2019198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1024;p23">
              <a:extLst>
                <a:ext uri="{FF2B5EF4-FFF2-40B4-BE49-F238E27FC236}">
                  <a16:creationId xmlns:a16="http://schemas.microsoft.com/office/drawing/2014/main" id="{8CCA8933-D3B6-4731-9C87-8D957F162A0E}"/>
                </a:ext>
              </a:extLst>
            </p:cNvPr>
            <p:cNvSpPr txBox="1"/>
            <p:nvPr/>
          </p:nvSpPr>
          <p:spPr>
            <a:xfrm>
              <a:off x="3608172" y="191067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 b="1" dirty="0">
                  <a:solidFill>
                    <a:srgbClr val="FFFFFF"/>
                  </a:solidFill>
                  <a:latin typeface="Barlow" panose="00000500000000000000"/>
                  <a:ea typeface="Barlow" panose="00000500000000000000"/>
                  <a:cs typeface="Barlow" panose="00000500000000000000"/>
                  <a:sym typeface="Barlow" panose="00000500000000000000"/>
                </a:rPr>
                <a:t>MODEL</a:t>
              </a:r>
              <a:endParaRPr sz="1100" dirty="0">
                <a:solidFill>
                  <a:srgbClr val="FFFFFF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  <p:sp>
          <p:nvSpPr>
            <p:cNvPr id="78" name="Google Shape;1025;p23">
              <a:extLst>
                <a:ext uri="{FF2B5EF4-FFF2-40B4-BE49-F238E27FC236}">
                  <a16:creationId xmlns:a16="http://schemas.microsoft.com/office/drawing/2014/main" id="{C8BC707C-DDA6-4993-8934-4F1404520373}"/>
                </a:ext>
              </a:extLst>
            </p:cNvPr>
            <p:cNvSpPr txBox="1"/>
            <p:nvPr/>
          </p:nvSpPr>
          <p:spPr>
            <a:xfrm>
              <a:off x="3442987" y="2137918"/>
              <a:ext cx="1451700" cy="15688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100" dirty="0">
                  <a:solidFill>
                    <a:srgbClr val="FFFFFF"/>
                  </a:solidFill>
                  <a:latin typeface="Barlow" panose="00000500000000000000"/>
                  <a:ea typeface="Barlow" panose="00000500000000000000"/>
                  <a:cs typeface="Barlow" panose="00000500000000000000"/>
                  <a:sym typeface="Barlow" panose="00000500000000000000"/>
                </a:rPr>
                <a:t>That data will be processed at the backend and appropriate algorithm will be used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endParaRPr sz="1100" dirty="0">
                <a:solidFill>
                  <a:srgbClr val="FFFFFF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</p:grpSp>
      <p:grpSp>
        <p:nvGrpSpPr>
          <p:cNvPr id="576" name="Google Shape;576;p3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77" name="Google Shape;577;p3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3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3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0" name="Google Shape;580;p3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81" name="Google Shape;581;p3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2" name="Google Shape;582;p3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83" name="Google Shape;583;p3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4" name="Google Shape;584;p3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85" name="Google Shape;585;p3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6" name="Google Shape;586;p3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87" name="Google Shape;587;p3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88" name="Google Shape;588;p3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2" name="Google Shape;592;p35"/>
          <p:cNvSpPr txBox="1">
            <a:spLocks noGrp="1"/>
          </p:cNvSpPr>
          <p:nvPr>
            <p:ph type="title" idx="2"/>
          </p:nvPr>
        </p:nvSpPr>
        <p:spPr>
          <a:xfrm>
            <a:off x="948600" y="1052000"/>
            <a:ext cx="162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/01</a:t>
            </a:r>
            <a:endParaRPr dirty="0"/>
          </a:p>
        </p:txBody>
      </p:sp>
      <p:sp>
        <p:nvSpPr>
          <p:cNvPr id="594" name="Google Shape;594;p35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6" name="Google Shape;596;p35"/>
          <p:cNvGrpSpPr/>
          <p:nvPr/>
        </p:nvGrpSpPr>
        <p:grpSpPr>
          <a:xfrm>
            <a:off x="5846282" y="1061562"/>
            <a:ext cx="2533671" cy="3002387"/>
            <a:chOff x="5380450" y="1070563"/>
            <a:chExt cx="2533671" cy="3002387"/>
          </a:xfrm>
        </p:grpSpPr>
        <p:sp>
          <p:nvSpPr>
            <p:cNvPr id="597" name="Google Shape;597;p35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2" name="Google Shape;602;p35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603" name="Google Shape;603;p35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5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5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6" name="Google Shape;606;p35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607" name="Google Shape;607;p35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35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35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0" name="Google Shape;610;p35"/>
            <p:cNvGrpSpPr/>
            <p:nvPr/>
          </p:nvGrpSpPr>
          <p:grpSpPr>
            <a:xfrm>
              <a:off x="6533821" y="2611181"/>
              <a:ext cx="1380300" cy="744321"/>
              <a:chOff x="6709846" y="3859168"/>
              <a:chExt cx="1380300" cy="744321"/>
            </a:xfrm>
          </p:grpSpPr>
          <p:grpSp>
            <p:nvGrpSpPr>
              <p:cNvPr id="611" name="Google Shape;611;p35"/>
              <p:cNvGrpSpPr/>
              <p:nvPr/>
            </p:nvGrpSpPr>
            <p:grpSpPr>
              <a:xfrm>
                <a:off x="6709846" y="3859168"/>
                <a:ext cx="1380300" cy="744321"/>
                <a:chOff x="6709846" y="3859168"/>
                <a:chExt cx="1380300" cy="744321"/>
              </a:xfrm>
            </p:grpSpPr>
            <p:sp>
              <p:nvSpPr>
                <p:cNvPr id="612" name="Google Shape;612;p35"/>
                <p:cNvSpPr/>
                <p:nvPr/>
              </p:nvSpPr>
              <p:spPr>
                <a:xfrm>
                  <a:off x="6709846" y="3859168"/>
                  <a:ext cx="1380300" cy="744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18" h="13295" extrusionOk="0">
                      <a:moveTo>
                        <a:pt x="2363" y="1"/>
                      </a:moveTo>
                      <a:cubicBezTo>
                        <a:pt x="1058" y="1"/>
                        <a:pt x="0" y="1059"/>
                        <a:pt x="0" y="2363"/>
                      </a:cubicBezTo>
                      <a:lnTo>
                        <a:pt x="0" y="10932"/>
                      </a:lnTo>
                      <a:cubicBezTo>
                        <a:pt x="0" y="12236"/>
                        <a:pt x="1058" y="13294"/>
                        <a:pt x="2363" y="13294"/>
                      </a:cubicBezTo>
                      <a:lnTo>
                        <a:pt x="28256" y="13294"/>
                      </a:lnTo>
                      <a:cubicBezTo>
                        <a:pt x="29560" y="13294"/>
                        <a:pt x="30617" y="12236"/>
                        <a:pt x="30617" y="10932"/>
                      </a:cubicBezTo>
                      <a:lnTo>
                        <a:pt x="30617" y="2363"/>
                      </a:lnTo>
                      <a:cubicBezTo>
                        <a:pt x="30617" y="1059"/>
                        <a:pt x="29560" y="1"/>
                        <a:pt x="2825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/>
                    </a:gs>
                    <a:gs pos="100000">
                      <a:srgbClr val="C5C7F4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5"/>
                <p:cNvSpPr/>
                <p:nvPr/>
              </p:nvSpPr>
              <p:spPr>
                <a:xfrm>
                  <a:off x="6913802" y="4007811"/>
                  <a:ext cx="309765" cy="164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4" extrusionOk="0">
                      <a:moveTo>
                        <a:pt x="1465" y="0"/>
                      </a:moveTo>
                      <a:cubicBezTo>
                        <a:pt x="659" y="0"/>
                        <a:pt x="0" y="658"/>
                        <a:pt x="0" y="1471"/>
                      </a:cubicBezTo>
                      <a:cubicBezTo>
                        <a:pt x="0" y="2276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6"/>
                        <a:pt x="5532" y="1471"/>
                      </a:cubicBezTo>
                      <a:cubicBezTo>
                        <a:pt x="5532" y="658"/>
                        <a:pt x="4874" y="0"/>
                        <a:pt x="4068" y="0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5"/>
                <p:cNvSpPr/>
                <p:nvPr/>
              </p:nvSpPr>
              <p:spPr>
                <a:xfrm>
                  <a:off x="6899134" y="3993367"/>
                  <a:ext cx="193092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9" h="3456" extrusionOk="0">
                      <a:moveTo>
                        <a:pt x="1727" y="0"/>
                      </a:moveTo>
                      <a:cubicBezTo>
                        <a:pt x="772" y="0"/>
                        <a:pt x="0" y="773"/>
                        <a:pt x="0" y="1729"/>
                      </a:cubicBezTo>
                      <a:cubicBezTo>
                        <a:pt x="0" y="2677"/>
                        <a:pt x="772" y="3456"/>
                        <a:pt x="1727" y="3456"/>
                      </a:cubicBezTo>
                      <a:cubicBezTo>
                        <a:pt x="2677" y="3456"/>
                        <a:pt x="3448" y="2677"/>
                        <a:pt x="3448" y="1729"/>
                      </a:cubicBezTo>
                      <a:cubicBezTo>
                        <a:pt x="3448" y="773"/>
                        <a:pt x="2677" y="0"/>
                        <a:pt x="172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5"/>
                <p:cNvSpPr/>
                <p:nvPr/>
              </p:nvSpPr>
              <p:spPr>
                <a:xfrm>
                  <a:off x="6927239" y="4021584"/>
                  <a:ext cx="136883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2443" extrusionOk="0">
                      <a:moveTo>
                        <a:pt x="1225" y="0"/>
                      </a:moveTo>
                      <a:cubicBezTo>
                        <a:pt x="550" y="0"/>
                        <a:pt x="1" y="549"/>
                        <a:pt x="1" y="1225"/>
                      </a:cubicBezTo>
                      <a:cubicBezTo>
                        <a:pt x="1" y="1899"/>
                        <a:pt x="550" y="2442"/>
                        <a:pt x="1225" y="2442"/>
                      </a:cubicBezTo>
                      <a:cubicBezTo>
                        <a:pt x="1895" y="2442"/>
                        <a:pt x="2444" y="1899"/>
                        <a:pt x="2444" y="1225"/>
                      </a:cubicBezTo>
                      <a:cubicBezTo>
                        <a:pt x="2444" y="549"/>
                        <a:pt x="1895" y="0"/>
                        <a:pt x="12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5"/>
                <p:cNvSpPr/>
                <p:nvPr/>
              </p:nvSpPr>
              <p:spPr>
                <a:xfrm>
                  <a:off x="6913802" y="4290541"/>
                  <a:ext cx="309765" cy="16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5" extrusionOk="0">
                      <a:moveTo>
                        <a:pt x="1465" y="1"/>
                      </a:moveTo>
                      <a:cubicBezTo>
                        <a:pt x="659" y="1"/>
                        <a:pt x="0" y="658"/>
                        <a:pt x="0" y="1471"/>
                      </a:cubicBezTo>
                      <a:cubicBezTo>
                        <a:pt x="0" y="2277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7"/>
                        <a:pt x="5532" y="1471"/>
                      </a:cubicBezTo>
                      <a:cubicBezTo>
                        <a:pt x="5532" y="658"/>
                        <a:pt x="4874" y="1"/>
                        <a:pt x="4068" y="1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35"/>
                <p:cNvSpPr/>
                <p:nvPr/>
              </p:nvSpPr>
              <p:spPr>
                <a:xfrm>
                  <a:off x="7041282" y="4276097"/>
                  <a:ext cx="193428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" h="3456" extrusionOk="0">
                      <a:moveTo>
                        <a:pt x="1728" y="1"/>
                      </a:moveTo>
                      <a:cubicBezTo>
                        <a:pt x="772" y="1"/>
                        <a:pt x="1" y="773"/>
                        <a:pt x="1" y="1729"/>
                      </a:cubicBezTo>
                      <a:cubicBezTo>
                        <a:pt x="1" y="2677"/>
                        <a:pt x="772" y="3456"/>
                        <a:pt x="1728" y="3456"/>
                      </a:cubicBezTo>
                      <a:cubicBezTo>
                        <a:pt x="2683" y="3456"/>
                        <a:pt x="3454" y="2677"/>
                        <a:pt x="3454" y="1729"/>
                      </a:cubicBezTo>
                      <a:cubicBezTo>
                        <a:pt x="3454" y="773"/>
                        <a:pt x="2683" y="1"/>
                        <a:pt x="17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35"/>
                <p:cNvSpPr/>
                <p:nvPr/>
              </p:nvSpPr>
              <p:spPr>
                <a:xfrm>
                  <a:off x="7069779" y="4304314"/>
                  <a:ext cx="136491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" h="2443" extrusionOk="0">
                      <a:moveTo>
                        <a:pt x="1219" y="0"/>
                      </a:moveTo>
                      <a:cubicBezTo>
                        <a:pt x="543" y="0"/>
                        <a:pt x="1" y="550"/>
                        <a:pt x="1" y="1225"/>
                      </a:cubicBezTo>
                      <a:cubicBezTo>
                        <a:pt x="1" y="1899"/>
                        <a:pt x="543" y="2443"/>
                        <a:pt x="1219" y="2443"/>
                      </a:cubicBezTo>
                      <a:cubicBezTo>
                        <a:pt x="1894" y="2443"/>
                        <a:pt x="2438" y="1899"/>
                        <a:pt x="2438" y="1225"/>
                      </a:cubicBezTo>
                      <a:cubicBezTo>
                        <a:pt x="2438" y="550"/>
                        <a:pt x="1894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35"/>
                <p:cNvSpPr/>
                <p:nvPr/>
              </p:nvSpPr>
              <p:spPr>
                <a:xfrm>
                  <a:off x="7455972" y="4025727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24"/>
                      </a:cubicBezTo>
                      <a:cubicBezTo>
                        <a:pt x="1" y="1597"/>
                        <a:pt x="464" y="2054"/>
                        <a:pt x="1030" y="2054"/>
                      </a:cubicBezTo>
                      <a:cubicBezTo>
                        <a:pt x="1596" y="2054"/>
                        <a:pt x="2060" y="1597"/>
                        <a:pt x="2060" y="1024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5"/>
                <p:cNvSpPr/>
                <p:nvPr/>
              </p:nvSpPr>
              <p:spPr>
                <a:xfrm>
                  <a:off x="7455972" y="4315231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30"/>
                      </a:cubicBezTo>
                      <a:cubicBezTo>
                        <a:pt x="1" y="1595"/>
                        <a:pt x="464" y="2054"/>
                        <a:pt x="1030" y="2054"/>
                      </a:cubicBezTo>
                      <a:cubicBezTo>
                        <a:pt x="1596" y="2054"/>
                        <a:pt x="2060" y="1595"/>
                        <a:pt x="2060" y="1030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1" name="Google Shape;621;p35"/>
              <p:cNvGrpSpPr/>
              <p:nvPr/>
            </p:nvGrpSpPr>
            <p:grpSpPr>
              <a:xfrm>
                <a:off x="7629944" y="4041561"/>
                <a:ext cx="460201" cy="394610"/>
                <a:chOff x="7629944" y="4041561"/>
                <a:chExt cx="460201" cy="394610"/>
              </a:xfrm>
            </p:grpSpPr>
            <p:sp>
              <p:nvSpPr>
                <p:cNvPr id="622" name="Google Shape;622;p35"/>
                <p:cNvSpPr/>
                <p:nvPr/>
              </p:nvSpPr>
              <p:spPr>
                <a:xfrm>
                  <a:off x="7629952" y="4041561"/>
                  <a:ext cx="196687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35"/>
                <p:cNvSpPr/>
                <p:nvPr/>
              </p:nvSpPr>
              <p:spPr>
                <a:xfrm>
                  <a:off x="7629951" y="4298294"/>
                  <a:ext cx="297983" cy="57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35"/>
                <p:cNvSpPr/>
                <p:nvPr/>
              </p:nvSpPr>
              <p:spPr>
                <a:xfrm>
                  <a:off x="7629944" y="4107719"/>
                  <a:ext cx="367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5"/>
                <p:cNvSpPr/>
                <p:nvPr/>
              </p:nvSpPr>
              <p:spPr>
                <a:xfrm>
                  <a:off x="7629945" y="4389971"/>
                  <a:ext cx="460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6" name="Google Shape;626;p35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627" name="Google Shape;627;p35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8" name="Google Shape;628;p35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629" name="Google Shape;629;p35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5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31" name="Google Shape;631;p35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632" name="Google Shape;632;p35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5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5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5" name="Google Shape;635;p35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5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1020;p23">
            <a:extLst>
              <a:ext uri="{FF2B5EF4-FFF2-40B4-BE49-F238E27FC236}">
                <a16:creationId xmlns:a16="http://schemas.microsoft.com/office/drawing/2014/main" id="{C201314A-65B8-4A7A-A279-9225D22F4F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8600" y="1893800"/>
            <a:ext cx="4314686" cy="998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b="1" dirty="0">
                <a:solidFill>
                  <a:srgbClr val="92D050"/>
                </a:solidFill>
                <a:latin typeface="Oswald" panose="00000500000000000000" pitchFamily="2" charset="0"/>
              </a:rPr>
              <a:t>How it </a:t>
            </a:r>
            <a:r>
              <a:rPr lang="en-US" b="1" dirty="0">
                <a:solidFill>
                  <a:srgbClr val="E5A083"/>
                </a:solidFill>
                <a:latin typeface="Oswald" panose="00000500000000000000" pitchFamily="2" charset="0"/>
              </a:rPr>
              <a:t>will work?</a:t>
            </a:r>
          </a:p>
        </p:txBody>
      </p:sp>
      <p:grpSp>
        <p:nvGrpSpPr>
          <p:cNvPr id="68" name="Google Shape;1026;p23">
            <a:extLst>
              <a:ext uri="{FF2B5EF4-FFF2-40B4-BE49-F238E27FC236}">
                <a16:creationId xmlns:a16="http://schemas.microsoft.com/office/drawing/2014/main" id="{1794B233-4025-4B7D-B69D-2CD21CEDDEF3}"/>
              </a:ext>
            </a:extLst>
          </p:cNvPr>
          <p:cNvGrpSpPr/>
          <p:nvPr/>
        </p:nvGrpSpPr>
        <p:grpSpPr>
          <a:xfrm>
            <a:off x="764047" y="2811232"/>
            <a:ext cx="1625400" cy="1284380"/>
            <a:chOff x="1007129" y="2290768"/>
            <a:chExt cx="1944600" cy="1597471"/>
          </a:xfrm>
        </p:grpSpPr>
        <p:sp>
          <p:nvSpPr>
            <p:cNvPr id="69" name="Google Shape;1027;p23">
              <a:extLst>
                <a:ext uri="{FF2B5EF4-FFF2-40B4-BE49-F238E27FC236}">
                  <a16:creationId xmlns:a16="http://schemas.microsoft.com/office/drawing/2014/main" id="{EE6AB3FA-14D1-4782-AD2F-3B1D0206A8EC}"/>
                </a:ext>
              </a:extLst>
            </p:cNvPr>
            <p:cNvSpPr/>
            <p:nvPr/>
          </p:nvSpPr>
          <p:spPr>
            <a:xfrm>
              <a:off x="1007129" y="2318639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28;p23">
              <a:extLst>
                <a:ext uri="{FF2B5EF4-FFF2-40B4-BE49-F238E27FC236}">
                  <a16:creationId xmlns:a16="http://schemas.microsoft.com/office/drawing/2014/main" id="{9C491104-99CC-41A1-BC18-0249EF147EF2}"/>
                </a:ext>
              </a:extLst>
            </p:cNvPr>
            <p:cNvSpPr txBox="1"/>
            <p:nvPr/>
          </p:nvSpPr>
          <p:spPr>
            <a:xfrm>
              <a:off x="1274761" y="2290768"/>
              <a:ext cx="1451701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 dirty="0">
                  <a:solidFill>
                    <a:srgbClr val="FFFFFF"/>
                  </a:solidFill>
                  <a:latin typeface="Barlow" panose="00000500000000000000"/>
                  <a:ea typeface="Barlow" panose="00000500000000000000"/>
                  <a:cs typeface="Barlow" panose="00000500000000000000"/>
                  <a:sym typeface="Barlow" panose="00000500000000000000"/>
                </a:rPr>
                <a:t>RAW DATA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 dirty="0">
                <a:solidFill>
                  <a:srgbClr val="FFFFFF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  <p:sp>
          <p:nvSpPr>
            <p:cNvPr id="71" name="Google Shape;1029;p23">
              <a:extLst>
                <a:ext uri="{FF2B5EF4-FFF2-40B4-BE49-F238E27FC236}">
                  <a16:creationId xmlns:a16="http://schemas.microsoft.com/office/drawing/2014/main" id="{001658F4-4574-4779-8D22-F8BDB4ABE06B}"/>
                </a:ext>
              </a:extLst>
            </p:cNvPr>
            <p:cNvSpPr txBox="1"/>
            <p:nvPr/>
          </p:nvSpPr>
          <p:spPr>
            <a:xfrm>
              <a:off x="1253578" y="2543089"/>
              <a:ext cx="1451701" cy="1340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100" dirty="0">
                  <a:solidFill>
                    <a:srgbClr val="FFFFFF"/>
                  </a:solidFill>
                  <a:latin typeface="Barlow" panose="00000500000000000000"/>
                  <a:ea typeface="Barlow" panose="00000500000000000000"/>
                  <a:cs typeface="Barlow" panose="00000500000000000000"/>
                  <a:sym typeface="Barlow" panose="00000500000000000000"/>
                </a:rPr>
                <a:t>A huge amount of data from various sources will be collected as training data</a:t>
              </a:r>
              <a:endParaRPr sz="1100" dirty="0">
                <a:solidFill>
                  <a:srgbClr val="FFFFFF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</p:grpSp>
      <p:grpSp>
        <p:nvGrpSpPr>
          <p:cNvPr id="72" name="Google Shape;1037;p23">
            <a:extLst>
              <a:ext uri="{FF2B5EF4-FFF2-40B4-BE49-F238E27FC236}">
                <a16:creationId xmlns:a16="http://schemas.microsoft.com/office/drawing/2014/main" id="{9D539C7F-11A3-4DE2-BEAA-426259415B48}"/>
              </a:ext>
            </a:extLst>
          </p:cNvPr>
          <p:cNvGrpSpPr/>
          <p:nvPr/>
        </p:nvGrpSpPr>
        <p:grpSpPr>
          <a:xfrm>
            <a:off x="2253733" y="3387036"/>
            <a:ext cx="288580" cy="273013"/>
            <a:chOff x="3157188" y="909150"/>
            <a:chExt cx="470400" cy="470400"/>
          </a:xfrm>
        </p:grpSpPr>
        <p:sp>
          <p:nvSpPr>
            <p:cNvPr id="73" name="Google Shape;1038;p23">
              <a:extLst>
                <a:ext uri="{FF2B5EF4-FFF2-40B4-BE49-F238E27FC236}">
                  <a16:creationId xmlns:a16="http://schemas.microsoft.com/office/drawing/2014/main" id="{5500E51C-480A-4625-8FBE-BAD42E62FBAF}"/>
                </a:ext>
              </a:extLst>
            </p:cNvPr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39;p23">
              <a:extLst>
                <a:ext uri="{FF2B5EF4-FFF2-40B4-BE49-F238E27FC236}">
                  <a16:creationId xmlns:a16="http://schemas.microsoft.com/office/drawing/2014/main" id="{DACF2A4E-424C-45BD-85B0-204692A6D8FA}"/>
                </a:ext>
              </a:extLst>
            </p:cNvPr>
            <p:cNvSpPr/>
            <p:nvPr/>
          </p:nvSpPr>
          <p:spPr>
            <a:xfrm>
              <a:off x="3243139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9" name="Google Shape;1030;p23">
            <a:extLst>
              <a:ext uri="{FF2B5EF4-FFF2-40B4-BE49-F238E27FC236}">
                <a16:creationId xmlns:a16="http://schemas.microsoft.com/office/drawing/2014/main" id="{7527C677-8F70-4218-8CC8-865FF6CC5E4B}"/>
              </a:ext>
            </a:extLst>
          </p:cNvPr>
          <p:cNvGrpSpPr/>
          <p:nvPr/>
        </p:nvGrpSpPr>
        <p:grpSpPr>
          <a:xfrm>
            <a:off x="4288985" y="2740554"/>
            <a:ext cx="1768386" cy="1448561"/>
            <a:chOff x="5015938" y="1915198"/>
            <a:chExt cx="3001200" cy="1668277"/>
          </a:xfrm>
        </p:grpSpPr>
        <p:sp>
          <p:nvSpPr>
            <p:cNvPr id="80" name="Google Shape;1031;p23">
              <a:extLst>
                <a:ext uri="{FF2B5EF4-FFF2-40B4-BE49-F238E27FC236}">
                  <a16:creationId xmlns:a16="http://schemas.microsoft.com/office/drawing/2014/main" id="{CBDD94CC-8DDD-4AF0-BCC2-D51082C4F8C2}"/>
                </a:ext>
              </a:extLst>
            </p:cNvPr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32;p23">
              <a:extLst>
                <a:ext uri="{FF2B5EF4-FFF2-40B4-BE49-F238E27FC236}">
                  <a16:creationId xmlns:a16="http://schemas.microsoft.com/office/drawing/2014/main" id="{4121311C-FE22-4828-AB5F-9FC96C32E408}"/>
                </a:ext>
              </a:extLst>
            </p:cNvPr>
            <p:cNvSpPr txBox="1"/>
            <p:nvPr/>
          </p:nvSpPr>
          <p:spPr>
            <a:xfrm>
              <a:off x="5315405" y="1915198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 b="1" dirty="0">
                  <a:solidFill>
                    <a:srgbClr val="FFFFFF"/>
                  </a:solidFill>
                  <a:latin typeface="Barlow" panose="00000500000000000000"/>
                  <a:ea typeface="Barlow" panose="00000500000000000000"/>
                  <a:cs typeface="Barlow" panose="00000500000000000000"/>
                  <a:sym typeface="Barlow" panose="00000500000000000000"/>
                </a:rPr>
                <a:t>PROFITABLE PRICE PREDICTIONS</a:t>
              </a:r>
              <a:endParaRPr sz="1050" b="1" dirty="0">
                <a:solidFill>
                  <a:srgbClr val="FFFFFF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  <p:sp>
          <p:nvSpPr>
            <p:cNvPr id="82" name="Google Shape;1033;p23">
              <a:extLst>
                <a:ext uri="{FF2B5EF4-FFF2-40B4-BE49-F238E27FC236}">
                  <a16:creationId xmlns:a16="http://schemas.microsoft.com/office/drawing/2014/main" id="{1D6A155A-6ACE-486B-B046-28213DF6DA9C}"/>
                </a:ext>
              </a:extLst>
            </p:cNvPr>
            <p:cNvSpPr txBox="1"/>
            <p:nvPr/>
          </p:nvSpPr>
          <p:spPr>
            <a:xfrm>
              <a:off x="5324860" y="2327883"/>
              <a:ext cx="2417100" cy="12200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100" dirty="0">
                  <a:solidFill>
                    <a:srgbClr val="FFFFFF"/>
                  </a:solidFill>
                  <a:latin typeface="Barlow" panose="00000500000000000000"/>
                  <a:ea typeface="Barlow" panose="00000500000000000000"/>
                  <a:cs typeface="Barlow" panose="00000500000000000000"/>
                  <a:sym typeface="Barlow" panose="00000500000000000000"/>
                </a:rPr>
                <a:t>User or owner will be able to see the predicted price based upon the inputs</a:t>
              </a:r>
              <a:endParaRPr sz="1100" dirty="0">
                <a:solidFill>
                  <a:srgbClr val="FFFFFF"/>
                </a:solidFill>
                <a:latin typeface="Barlow" panose="00000500000000000000"/>
                <a:ea typeface="Barlow" panose="00000500000000000000"/>
                <a:cs typeface="Barlow" panose="00000500000000000000"/>
                <a:sym typeface="Barlow" panose="00000500000000000000"/>
              </a:endParaRPr>
            </a:p>
          </p:txBody>
        </p:sp>
      </p:grpSp>
      <p:grpSp>
        <p:nvGrpSpPr>
          <p:cNvPr id="83" name="Google Shape;1034;p23">
            <a:extLst>
              <a:ext uri="{FF2B5EF4-FFF2-40B4-BE49-F238E27FC236}">
                <a16:creationId xmlns:a16="http://schemas.microsoft.com/office/drawing/2014/main" id="{DA75960F-394A-47A6-8044-633061F04619}"/>
              </a:ext>
            </a:extLst>
          </p:cNvPr>
          <p:cNvGrpSpPr/>
          <p:nvPr/>
        </p:nvGrpSpPr>
        <p:grpSpPr>
          <a:xfrm>
            <a:off x="4166239" y="3376216"/>
            <a:ext cx="295999" cy="294651"/>
            <a:chOff x="4858109" y="2631368"/>
            <a:chExt cx="316442" cy="315000"/>
          </a:xfrm>
        </p:grpSpPr>
        <p:sp>
          <p:nvSpPr>
            <p:cNvPr id="84" name="Google Shape;1035;p23">
              <a:extLst>
                <a:ext uri="{FF2B5EF4-FFF2-40B4-BE49-F238E27FC236}">
                  <a16:creationId xmlns:a16="http://schemas.microsoft.com/office/drawing/2014/main" id="{22BE703C-5AB3-438F-B5F1-D061038B72DE}"/>
                </a:ext>
              </a:extLst>
            </p:cNvPr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36;p23">
              <a:extLst>
                <a:ext uri="{FF2B5EF4-FFF2-40B4-BE49-F238E27FC236}">
                  <a16:creationId xmlns:a16="http://schemas.microsoft.com/office/drawing/2014/main" id="{516A70A8-2E8D-455E-B5C9-7539B65A4D7E}"/>
                </a:ext>
              </a:extLst>
            </p:cNvPr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-GB"/>
              </a:br>
              <a:endParaRPr lang="en-GB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Google Shape;706;p37"/>
          <p:cNvGrpSpPr/>
          <p:nvPr/>
        </p:nvGrpSpPr>
        <p:grpSpPr>
          <a:xfrm>
            <a:off x="966240" y="1638993"/>
            <a:ext cx="737100" cy="737100"/>
            <a:chOff x="991075" y="1881675"/>
            <a:chExt cx="737100" cy="737100"/>
          </a:xfrm>
        </p:grpSpPr>
        <p:sp>
          <p:nvSpPr>
            <p:cNvPr id="707" name="Google Shape;707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37"/>
          <p:cNvGrpSpPr/>
          <p:nvPr/>
        </p:nvGrpSpPr>
        <p:grpSpPr>
          <a:xfrm>
            <a:off x="3547346" y="1638993"/>
            <a:ext cx="737100" cy="737100"/>
            <a:chOff x="991075" y="1881675"/>
            <a:chExt cx="737100" cy="737100"/>
          </a:xfrm>
        </p:grpSpPr>
        <p:sp>
          <p:nvSpPr>
            <p:cNvPr id="710" name="Google Shape;710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37"/>
          <p:cNvGrpSpPr/>
          <p:nvPr/>
        </p:nvGrpSpPr>
        <p:grpSpPr>
          <a:xfrm>
            <a:off x="6149176" y="1639018"/>
            <a:ext cx="737100" cy="737100"/>
            <a:chOff x="991075" y="1881675"/>
            <a:chExt cx="737100" cy="737100"/>
          </a:xfrm>
        </p:grpSpPr>
        <p:sp>
          <p:nvSpPr>
            <p:cNvPr id="713" name="Google Shape;713;p37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7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" name="Google Shape;716;p3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17" name="Google Shape;717;p3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3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3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0" name="Google Shape;720;p3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721" name="Google Shape;721;p3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2" name="Google Shape;722;p3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723" name="Google Shape;723;p3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24" name="Google Shape;724;p3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725" name="Google Shape;725;p3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6" name="Google Shape;726;p3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27" name="Google Shape;727;p3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728" name="Google Shape;728;p3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1" name="Google Shape;731;p37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/CONCEPTS</a:t>
            </a:r>
            <a:endParaRPr dirty="0"/>
          </a:p>
        </p:txBody>
      </p:sp>
      <p:sp>
        <p:nvSpPr>
          <p:cNvPr id="732" name="Google Shape;732;p37"/>
          <p:cNvSpPr txBox="1">
            <a:spLocks noGrp="1"/>
          </p:cNvSpPr>
          <p:nvPr>
            <p:ph type="title"/>
          </p:nvPr>
        </p:nvSpPr>
        <p:spPr>
          <a:xfrm>
            <a:off x="891995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/LANGUAGE</a:t>
            </a:r>
            <a:endParaRPr/>
          </a:p>
        </p:txBody>
      </p:sp>
      <p:sp>
        <p:nvSpPr>
          <p:cNvPr id="733" name="Google Shape;733;p37"/>
          <p:cNvSpPr txBox="1">
            <a:spLocks noGrp="1"/>
          </p:cNvSpPr>
          <p:nvPr>
            <p:ph type="subTitle" idx="1"/>
          </p:nvPr>
        </p:nvSpPr>
        <p:spPr>
          <a:xfrm>
            <a:off x="891995" y="3023144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HTML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CSS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JAVA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PYHTON</a:t>
            </a:r>
            <a:endParaRPr dirty="0"/>
          </a:p>
        </p:txBody>
      </p:sp>
      <p:sp>
        <p:nvSpPr>
          <p:cNvPr id="734" name="Google Shape;734;p37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/ALGORITHM</a:t>
            </a:r>
            <a:endParaRPr dirty="0"/>
          </a:p>
        </p:txBody>
      </p:sp>
      <p:sp>
        <p:nvSpPr>
          <p:cNvPr id="735" name="Google Shape;735;p37"/>
          <p:cNvSpPr txBox="1">
            <a:spLocks noGrp="1"/>
          </p:cNvSpPr>
          <p:nvPr>
            <p:ph type="subTitle" idx="3"/>
          </p:nvPr>
        </p:nvSpPr>
        <p:spPr>
          <a:xfrm>
            <a:off x="3483900" y="3023137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RANDOM FOREST </a:t>
            </a:r>
            <a:endParaRPr dirty="0"/>
          </a:p>
        </p:txBody>
      </p:sp>
      <p:sp>
        <p:nvSpPr>
          <p:cNvPr id="736" name="Google Shape;736;p37"/>
          <p:cNvSpPr txBox="1">
            <a:spLocks noGrp="1"/>
          </p:cNvSpPr>
          <p:nvPr>
            <p:ph type="title" idx="4"/>
          </p:nvPr>
        </p:nvSpPr>
        <p:spPr>
          <a:xfrm>
            <a:off x="6071355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/SOFTWARE USED</a:t>
            </a:r>
            <a:endParaRPr dirty="0"/>
          </a:p>
        </p:txBody>
      </p:sp>
      <p:sp>
        <p:nvSpPr>
          <p:cNvPr id="737" name="Google Shape;737;p37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VS-CODE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YOLA(WEBD)</a:t>
            </a:r>
            <a:endParaRPr dirty="0"/>
          </a:p>
        </p:txBody>
      </p:sp>
      <p:grpSp>
        <p:nvGrpSpPr>
          <p:cNvPr id="738" name="Google Shape;738;p37"/>
          <p:cNvGrpSpPr/>
          <p:nvPr/>
        </p:nvGrpSpPr>
        <p:grpSpPr>
          <a:xfrm>
            <a:off x="3711400" y="1829222"/>
            <a:ext cx="409009" cy="356642"/>
            <a:chOff x="4367550" y="2156499"/>
            <a:chExt cx="409009" cy="356642"/>
          </a:xfrm>
        </p:grpSpPr>
        <p:sp>
          <p:nvSpPr>
            <p:cNvPr id="739" name="Google Shape;739;p37"/>
            <p:cNvSpPr/>
            <p:nvPr/>
          </p:nvSpPr>
          <p:spPr>
            <a:xfrm>
              <a:off x="4555118" y="2242676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4367550" y="2242676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8" y="1"/>
                  </a:moveTo>
                  <a:lnTo>
                    <a:pt x="0" y="464"/>
                  </a:lnTo>
                  <a:lnTo>
                    <a:pt x="0" y="9456"/>
                  </a:lnTo>
                  <a:lnTo>
                    <a:pt x="7138" y="9456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4555118" y="2156499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4367550" y="2156499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0" y="1"/>
                  </a:moveTo>
                  <a:lnTo>
                    <a:pt x="0" y="3477"/>
                  </a:lnTo>
                  <a:lnTo>
                    <a:pt x="7138" y="3477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4405991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4455700" y="2195626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1" y="0"/>
                  </a:moveTo>
                  <a:lnTo>
                    <a:pt x="1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4508069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4555118" y="2333486"/>
              <a:ext cx="143871" cy="102111"/>
            </a:xfrm>
            <a:custGeom>
              <a:avLst/>
              <a:gdLst/>
              <a:ahLst/>
              <a:cxnLst/>
              <a:rect l="l" t="t" r="r" b="b"/>
              <a:pathLst>
                <a:path w="5030" h="3570" extrusionOk="0">
                  <a:moveTo>
                    <a:pt x="580" y="0"/>
                  </a:moveTo>
                  <a:lnTo>
                    <a:pt x="1" y="1831"/>
                  </a:lnTo>
                  <a:lnTo>
                    <a:pt x="580" y="3569"/>
                  </a:lnTo>
                  <a:lnTo>
                    <a:pt x="5030" y="3569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4445089" y="2333486"/>
              <a:ext cx="126652" cy="102111"/>
            </a:xfrm>
            <a:custGeom>
              <a:avLst/>
              <a:gdLst/>
              <a:ahLst/>
              <a:cxnLst/>
              <a:rect l="l" t="t" r="r" b="b"/>
              <a:pathLst>
                <a:path w="4428" h="3570" extrusionOk="0">
                  <a:moveTo>
                    <a:pt x="1" y="0"/>
                  </a:moveTo>
                  <a:lnTo>
                    <a:pt x="1" y="3569"/>
                  </a:lnTo>
                  <a:lnTo>
                    <a:pt x="4427" y="3569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4483529" y="2371926"/>
              <a:ext cx="24570" cy="25227"/>
            </a:xfrm>
            <a:custGeom>
              <a:avLst/>
              <a:gdLst/>
              <a:ahLst/>
              <a:cxnLst/>
              <a:rect l="l" t="t" r="r" b="b"/>
              <a:pathLst>
                <a:path w="85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4533267" y="2371926"/>
              <a:ext cx="24541" cy="25227"/>
            </a:xfrm>
            <a:custGeom>
              <a:avLst/>
              <a:gdLst/>
              <a:ahLst/>
              <a:cxnLst/>
              <a:rect l="l" t="t" r="r" b="b"/>
              <a:pathLst>
                <a:path w="858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4585608" y="2371926"/>
              <a:ext cx="25227" cy="25227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82" y="881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7"/>
            <p:cNvSpPr/>
            <p:nvPr/>
          </p:nvSpPr>
          <p:spPr>
            <a:xfrm>
              <a:off x="4635345" y="2371926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37"/>
          <p:cNvGrpSpPr/>
          <p:nvPr/>
        </p:nvGrpSpPr>
        <p:grpSpPr>
          <a:xfrm>
            <a:off x="6313214" y="1829247"/>
            <a:ext cx="409037" cy="356642"/>
            <a:chOff x="8245271" y="1357987"/>
            <a:chExt cx="409037" cy="356642"/>
          </a:xfrm>
        </p:grpSpPr>
        <p:sp>
          <p:nvSpPr>
            <p:cNvPr id="753" name="Google Shape;753;p37"/>
            <p:cNvSpPr/>
            <p:nvPr/>
          </p:nvSpPr>
          <p:spPr>
            <a:xfrm>
              <a:off x="8432868" y="1444163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7"/>
            <p:cNvSpPr/>
            <p:nvPr/>
          </p:nvSpPr>
          <p:spPr>
            <a:xfrm>
              <a:off x="8245271" y="1444163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9" y="1"/>
                  </a:moveTo>
                  <a:lnTo>
                    <a:pt x="1" y="464"/>
                  </a:lnTo>
                  <a:lnTo>
                    <a:pt x="1" y="9456"/>
                  </a:lnTo>
                  <a:lnTo>
                    <a:pt x="7139" y="9456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8432868" y="1357987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8245271" y="1357987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1" y="1"/>
                  </a:moveTo>
                  <a:lnTo>
                    <a:pt x="1" y="3477"/>
                  </a:lnTo>
                  <a:lnTo>
                    <a:pt x="7139" y="3477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8283740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8333450" y="1397114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0" y="0"/>
                  </a:moveTo>
                  <a:lnTo>
                    <a:pt x="0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8385819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8333450" y="1510462"/>
              <a:ext cx="77570" cy="151822"/>
            </a:xfrm>
            <a:custGeom>
              <a:avLst/>
              <a:gdLst/>
              <a:ahLst/>
              <a:cxnLst/>
              <a:rect l="l" t="t" r="r" b="b"/>
              <a:pathLst>
                <a:path w="2712" h="5308" extrusionOk="0">
                  <a:moveTo>
                    <a:pt x="2040" y="0"/>
                  </a:moveTo>
                  <a:lnTo>
                    <a:pt x="0" y="2688"/>
                  </a:lnTo>
                  <a:lnTo>
                    <a:pt x="2040" y="5307"/>
                  </a:lnTo>
                  <a:lnTo>
                    <a:pt x="2712" y="4728"/>
                  </a:lnTo>
                  <a:lnTo>
                    <a:pt x="1066" y="2688"/>
                  </a:lnTo>
                  <a:lnTo>
                    <a:pt x="2712" y="579"/>
                  </a:lnTo>
                  <a:lnTo>
                    <a:pt x="2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8488555" y="1510462"/>
              <a:ext cx="76912" cy="151822"/>
            </a:xfrm>
            <a:custGeom>
              <a:avLst/>
              <a:gdLst/>
              <a:ahLst/>
              <a:cxnLst/>
              <a:rect l="l" t="t" r="r" b="b"/>
              <a:pathLst>
                <a:path w="2689" h="5308" extrusionOk="0">
                  <a:moveTo>
                    <a:pt x="672" y="0"/>
                  </a:moveTo>
                  <a:lnTo>
                    <a:pt x="0" y="579"/>
                  </a:lnTo>
                  <a:lnTo>
                    <a:pt x="1623" y="2688"/>
                  </a:lnTo>
                  <a:lnTo>
                    <a:pt x="0" y="4728"/>
                  </a:lnTo>
                  <a:lnTo>
                    <a:pt x="672" y="5307"/>
                  </a:lnTo>
                  <a:lnTo>
                    <a:pt x="2689" y="2688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7"/>
            <p:cNvSpPr/>
            <p:nvPr/>
          </p:nvSpPr>
          <p:spPr>
            <a:xfrm>
              <a:off x="8438846" y="1510462"/>
              <a:ext cx="21881" cy="151822"/>
            </a:xfrm>
            <a:custGeom>
              <a:avLst/>
              <a:gdLst/>
              <a:ahLst/>
              <a:cxnLst/>
              <a:rect l="l" t="t" r="r" b="b"/>
              <a:pathLst>
                <a:path w="765" h="5308" extrusionOk="0">
                  <a:moveTo>
                    <a:pt x="0" y="0"/>
                  </a:moveTo>
                  <a:lnTo>
                    <a:pt x="0" y="5307"/>
                  </a:lnTo>
                  <a:lnTo>
                    <a:pt x="765" y="5307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7"/>
          <p:cNvGrpSpPr/>
          <p:nvPr/>
        </p:nvGrpSpPr>
        <p:grpSpPr>
          <a:xfrm>
            <a:off x="1130288" y="1832203"/>
            <a:ext cx="408999" cy="350681"/>
            <a:chOff x="3159447" y="1439568"/>
            <a:chExt cx="385957" cy="330924"/>
          </a:xfrm>
        </p:grpSpPr>
        <p:sp>
          <p:nvSpPr>
            <p:cNvPr id="764" name="Google Shape;764;p37"/>
            <p:cNvSpPr/>
            <p:nvPr/>
          </p:nvSpPr>
          <p:spPr>
            <a:xfrm>
              <a:off x="3336474" y="1439568"/>
              <a:ext cx="208930" cy="221453"/>
            </a:xfrm>
            <a:custGeom>
              <a:avLst/>
              <a:gdLst/>
              <a:ahLst/>
              <a:cxnLst/>
              <a:rect l="l" t="t" r="r" b="b"/>
              <a:pathLst>
                <a:path w="7741" h="8205" extrusionOk="0">
                  <a:moveTo>
                    <a:pt x="579" y="1"/>
                  </a:moveTo>
                  <a:lnTo>
                    <a:pt x="0" y="8205"/>
                  </a:lnTo>
                  <a:lnTo>
                    <a:pt x="7741" y="77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7"/>
            <p:cNvSpPr/>
            <p:nvPr/>
          </p:nvSpPr>
          <p:spPr>
            <a:xfrm>
              <a:off x="3159447" y="1439568"/>
              <a:ext cx="192682" cy="221453"/>
            </a:xfrm>
            <a:custGeom>
              <a:avLst/>
              <a:gdLst/>
              <a:ahLst/>
              <a:cxnLst/>
              <a:rect l="l" t="t" r="r" b="b"/>
              <a:pathLst>
                <a:path w="7139" h="8205" extrusionOk="0">
                  <a:moveTo>
                    <a:pt x="1" y="1"/>
                  </a:moveTo>
                  <a:lnTo>
                    <a:pt x="1" y="7718"/>
                  </a:lnTo>
                  <a:lnTo>
                    <a:pt x="7138" y="8205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7"/>
            <p:cNvSpPr/>
            <p:nvPr/>
          </p:nvSpPr>
          <p:spPr>
            <a:xfrm>
              <a:off x="3336474" y="1694785"/>
              <a:ext cx="78190" cy="62563"/>
            </a:xfrm>
            <a:custGeom>
              <a:avLst/>
              <a:gdLst/>
              <a:ahLst/>
              <a:cxnLst/>
              <a:rect l="l" t="t" r="r" b="b"/>
              <a:pathLst>
                <a:path w="2897" h="2318" extrusionOk="0">
                  <a:moveTo>
                    <a:pt x="0" y="0"/>
                  </a:moveTo>
                  <a:lnTo>
                    <a:pt x="579" y="2318"/>
                  </a:lnTo>
                  <a:lnTo>
                    <a:pt x="2897" y="2318"/>
                  </a:lnTo>
                  <a:lnTo>
                    <a:pt x="2897" y="5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7"/>
            <p:cNvSpPr/>
            <p:nvPr/>
          </p:nvSpPr>
          <p:spPr>
            <a:xfrm>
              <a:off x="3289538" y="1694785"/>
              <a:ext cx="62590" cy="62563"/>
            </a:xfrm>
            <a:custGeom>
              <a:avLst/>
              <a:gdLst/>
              <a:ahLst/>
              <a:cxnLst/>
              <a:rect l="l" t="t" r="r" b="b"/>
              <a:pathLst>
                <a:path w="2319" h="2318" extrusionOk="0">
                  <a:moveTo>
                    <a:pt x="2318" y="0"/>
                  </a:moveTo>
                  <a:lnTo>
                    <a:pt x="1" y="579"/>
                  </a:lnTo>
                  <a:lnTo>
                    <a:pt x="1" y="2318"/>
                  </a:lnTo>
                  <a:lnTo>
                    <a:pt x="2318" y="2318"/>
                  </a:lnTo>
                  <a:lnTo>
                    <a:pt x="2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7"/>
            <p:cNvSpPr/>
            <p:nvPr/>
          </p:nvSpPr>
          <p:spPr>
            <a:xfrm>
              <a:off x="3344598" y="1746687"/>
              <a:ext cx="106988" cy="23805"/>
            </a:xfrm>
            <a:custGeom>
              <a:avLst/>
              <a:gdLst/>
              <a:ahLst/>
              <a:cxnLst/>
              <a:rect l="l" t="t" r="r" b="b"/>
              <a:pathLst>
                <a:path w="3964" h="882" extrusionOk="0">
                  <a:moveTo>
                    <a:pt x="278" y="1"/>
                  </a:moveTo>
                  <a:lnTo>
                    <a:pt x="0" y="395"/>
                  </a:lnTo>
                  <a:lnTo>
                    <a:pt x="278" y="881"/>
                  </a:lnTo>
                  <a:lnTo>
                    <a:pt x="3963" y="881"/>
                  </a:lnTo>
                  <a:lnTo>
                    <a:pt x="39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7"/>
            <p:cNvSpPr/>
            <p:nvPr/>
          </p:nvSpPr>
          <p:spPr>
            <a:xfrm>
              <a:off x="3253264" y="1746687"/>
              <a:ext cx="98864" cy="23805"/>
            </a:xfrm>
            <a:custGeom>
              <a:avLst/>
              <a:gdLst/>
              <a:ahLst/>
              <a:cxnLst/>
              <a:rect l="l" t="t" r="r" b="b"/>
              <a:pathLst>
                <a:path w="3663" h="882" extrusionOk="0">
                  <a:moveTo>
                    <a:pt x="1" y="1"/>
                  </a:moveTo>
                  <a:lnTo>
                    <a:pt x="1" y="881"/>
                  </a:lnTo>
                  <a:lnTo>
                    <a:pt x="3662" y="881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3336474" y="1647850"/>
              <a:ext cx="208930" cy="62590"/>
            </a:xfrm>
            <a:custGeom>
              <a:avLst/>
              <a:gdLst/>
              <a:ahLst/>
              <a:cxnLst/>
              <a:rect l="l" t="t" r="r" b="b"/>
              <a:pathLst>
                <a:path w="7741" h="2319" extrusionOk="0">
                  <a:moveTo>
                    <a:pt x="579" y="1"/>
                  </a:moveTo>
                  <a:lnTo>
                    <a:pt x="0" y="1160"/>
                  </a:lnTo>
                  <a:lnTo>
                    <a:pt x="579" y="2318"/>
                  </a:lnTo>
                  <a:lnTo>
                    <a:pt x="7741" y="23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7"/>
            <p:cNvSpPr/>
            <p:nvPr/>
          </p:nvSpPr>
          <p:spPr>
            <a:xfrm>
              <a:off x="3159447" y="1647850"/>
              <a:ext cx="192682" cy="62590"/>
            </a:xfrm>
            <a:custGeom>
              <a:avLst/>
              <a:gdLst/>
              <a:ahLst/>
              <a:cxnLst/>
              <a:rect l="l" t="t" r="r" b="b"/>
              <a:pathLst>
                <a:path w="7139" h="2319" extrusionOk="0">
                  <a:moveTo>
                    <a:pt x="1" y="1"/>
                  </a:moveTo>
                  <a:lnTo>
                    <a:pt x="1" y="2318"/>
                  </a:lnTo>
                  <a:lnTo>
                    <a:pt x="7138" y="2318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7"/>
            <p:cNvSpPr/>
            <p:nvPr/>
          </p:nvSpPr>
          <p:spPr>
            <a:xfrm>
              <a:off x="3365245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0" y="1"/>
                  </a:moveTo>
                  <a:lnTo>
                    <a:pt x="0" y="858"/>
                  </a:lnTo>
                  <a:lnTo>
                    <a:pt x="5307" y="858"/>
                  </a:lnTo>
                  <a:lnTo>
                    <a:pt x="53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3195721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1" y="1"/>
                  </a:moveTo>
                  <a:lnTo>
                    <a:pt x="1" y="858"/>
                  </a:lnTo>
                  <a:lnTo>
                    <a:pt x="5308" y="858"/>
                  </a:lnTo>
                  <a:lnTo>
                    <a:pt x="5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3195721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1" y="1"/>
                  </a:moveTo>
                  <a:lnTo>
                    <a:pt x="1" y="858"/>
                  </a:lnTo>
                  <a:lnTo>
                    <a:pt x="1739" y="85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3461573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0" y="1"/>
                  </a:moveTo>
                  <a:lnTo>
                    <a:pt x="0" y="858"/>
                  </a:lnTo>
                  <a:lnTo>
                    <a:pt x="1738" y="858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3195721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1" y="1"/>
                  </a:moveTo>
                  <a:lnTo>
                    <a:pt x="1" y="765"/>
                  </a:lnTo>
                  <a:lnTo>
                    <a:pt x="1739" y="765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3461573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0" y="1"/>
                  </a:moveTo>
                  <a:lnTo>
                    <a:pt x="0" y="765"/>
                  </a:lnTo>
                  <a:lnTo>
                    <a:pt x="1738" y="765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3344598" y="1486476"/>
              <a:ext cx="91334" cy="23184"/>
            </a:xfrm>
            <a:custGeom>
              <a:avLst/>
              <a:gdLst/>
              <a:ahLst/>
              <a:cxnLst/>
              <a:rect l="l" t="t" r="r" b="b"/>
              <a:pathLst>
                <a:path w="3384" h="859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858"/>
                  </a:lnTo>
                  <a:lnTo>
                    <a:pt x="3384" y="858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3344598" y="1582804"/>
              <a:ext cx="91334" cy="20674"/>
            </a:xfrm>
            <a:custGeom>
              <a:avLst/>
              <a:gdLst/>
              <a:ahLst/>
              <a:cxnLst/>
              <a:rect l="l" t="t" r="r" b="b"/>
              <a:pathLst>
                <a:path w="3384" h="766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765"/>
                  </a:lnTo>
                  <a:lnTo>
                    <a:pt x="3384" y="765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>
              <a:off x="3268918" y="1486476"/>
              <a:ext cx="83210" cy="23184"/>
            </a:xfrm>
            <a:custGeom>
              <a:avLst/>
              <a:gdLst/>
              <a:ahLst/>
              <a:cxnLst/>
              <a:rect l="l" t="t" r="r" b="b"/>
              <a:pathLst>
                <a:path w="3083" h="859" extrusionOk="0">
                  <a:moveTo>
                    <a:pt x="0" y="1"/>
                  </a:moveTo>
                  <a:lnTo>
                    <a:pt x="0" y="858"/>
                  </a:lnTo>
                  <a:lnTo>
                    <a:pt x="3082" y="858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7"/>
            <p:cNvSpPr/>
            <p:nvPr/>
          </p:nvSpPr>
          <p:spPr>
            <a:xfrm>
              <a:off x="3268918" y="1582804"/>
              <a:ext cx="83210" cy="20674"/>
            </a:xfrm>
            <a:custGeom>
              <a:avLst/>
              <a:gdLst/>
              <a:ahLst/>
              <a:cxnLst/>
              <a:rect l="l" t="t" r="r" b="b"/>
              <a:pathLst>
                <a:path w="3083" h="766" extrusionOk="0">
                  <a:moveTo>
                    <a:pt x="0" y="1"/>
                  </a:moveTo>
                  <a:lnTo>
                    <a:pt x="0" y="765"/>
                  </a:lnTo>
                  <a:lnTo>
                    <a:pt x="3082" y="765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37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7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7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" name="Google Shape;786;p37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787" name="Google Shape;787;p37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7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7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CCB13839-53A3-4F85-8EF3-DE8BF19E5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474674" cy="573088"/>
          </a:xfrm>
        </p:spPr>
        <p:txBody>
          <a:bodyPr/>
          <a:lstStyle/>
          <a:p>
            <a:r>
              <a:rPr lang="en-US" sz="3200" b="1" dirty="0">
                <a:solidFill>
                  <a:srgbClr val="E5A083"/>
                </a:solidFill>
              </a:rPr>
              <a:t>/This is what the </a:t>
            </a:r>
            <a:r>
              <a:rPr lang="en-US" sz="3200" b="1" dirty="0">
                <a:solidFill>
                  <a:srgbClr val="92D050"/>
                </a:solidFill>
              </a:rPr>
              <a:t>project looks like </a:t>
            </a:r>
            <a:endParaRPr lang="en-IN" sz="3200" b="1" dirty="0">
              <a:solidFill>
                <a:srgbClr val="92D05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569B5F-75BD-5668-4E51-D2FD1D4AA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820" y="1188121"/>
            <a:ext cx="6636544" cy="341562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CCB13839-53A3-4F85-8EF3-DE8BF19E5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474674" cy="573088"/>
          </a:xfrm>
        </p:spPr>
        <p:txBody>
          <a:bodyPr/>
          <a:lstStyle/>
          <a:p>
            <a:r>
              <a:rPr lang="en-US" sz="3200" b="1" dirty="0">
                <a:solidFill>
                  <a:srgbClr val="E5A083"/>
                </a:solidFill>
              </a:rPr>
              <a:t>&lt;This is what the </a:t>
            </a:r>
            <a:r>
              <a:rPr lang="en-US" sz="3200" b="1" dirty="0">
                <a:solidFill>
                  <a:srgbClr val="92D050"/>
                </a:solidFill>
              </a:rPr>
              <a:t>project looks like!&gt;</a:t>
            </a:r>
            <a:endParaRPr lang="en-IN" sz="3200" b="1" dirty="0">
              <a:solidFill>
                <a:srgbClr val="92D05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CA00DB-A04B-506F-0259-9778586D8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118" y="1112838"/>
            <a:ext cx="7050881" cy="353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859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22" name="Google Shape;822;p3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3" name="Google Shape;823;p3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4" name="Google Shape;824;p3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5" name="Google Shape;825;p3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26" name="Google Shape;826;p3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" name="Google Shape;827;p3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28" name="Google Shape;828;p3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9" name="Google Shape;829;p3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30" name="Google Shape;830;p3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31" name="Google Shape;831;p3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32" name="Google Shape;832;p3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33" name="Google Shape;833;p3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2" name="Google Shape;862;p39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9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9">
            <a:hlinkClick r:id="" action="ppaction://noaction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" name="Google Shape;866;p3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67" name="Google Shape;867;p3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CCB13839-53A3-4F85-8EF3-DE8BF19E5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39750"/>
            <a:ext cx="7474674" cy="573088"/>
          </a:xfrm>
        </p:spPr>
        <p:txBody>
          <a:bodyPr/>
          <a:lstStyle/>
          <a:p>
            <a:r>
              <a:rPr lang="en-US" sz="3200" b="1" dirty="0">
                <a:solidFill>
                  <a:srgbClr val="E5A083"/>
                </a:solidFill>
              </a:rPr>
              <a:t>/This is what the </a:t>
            </a:r>
            <a:r>
              <a:rPr lang="en-US" sz="3200" b="1" dirty="0">
                <a:solidFill>
                  <a:srgbClr val="92D050"/>
                </a:solidFill>
              </a:rPr>
              <a:t>project looks like </a:t>
            </a:r>
            <a:endParaRPr lang="en-IN" sz="3200" b="1" dirty="0">
              <a:solidFill>
                <a:srgbClr val="92D05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B077AA-70F9-57E4-B0C3-43A515BF6D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1182181"/>
            <a:ext cx="6743700" cy="342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78229"/>
      </p:ext>
    </p:extLst>
  </p:cSld>
  <p:clrMapOvr>
    <a:masterClrMapping/>
  </p:clrMapOvr>
</p:sld>
</file>

<file path=ppt/theme/theme1.xml><?xml version="1.0" encoding="utf-8"?>
<a:theme xmlns:a="http://schemas.openxmlformats.org/drawingml/2006/main" name="How to Code Workshop by Slidesgo">
  <a:themeElements>
    <a:clrScheme name="Simple Light">
      <a:dk1>
        <a:srgbClr val="1E1E2C"/>
      </a:dk1>
      <a:lt1>
        <a:srgbClr val="FFFFFF"/>
      </a:lt1>
      <a:dk2>
        <a:srgbClr val="E2E2E2"/>
      </a:dk2>
      <a:lt2>
        <a:srgbClr val="FFEA7D"/>
      </a:lt2>
      <a:accent1>
        <a:srgbClr val="E5A083"/>
      </a:accent1>
      <a:accent2>
        <a:srgbClr val="E07A88"/>
      </a:accent2>
      <a:accent3>
        <a:srgbClr val="24BFEB"/>
      </a:accent3>
      <a:accent4>
        <a:srgbClr val="0887F2"/>
      </a:accent4>
      <a:accent5>
        <a:srgbClr val="2B218D"/>
      </a:accent5>
      <a:accent6>
        <a:srgbClr val="7E3BBE"/>
      </a:accent6>
      <a:hlink>
        <a:srgbClr val="E2E2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707</Words>
  <Application>Microsoft Office PowerPoint</Application>
  <PresentationFormat>On-screen Show (16:9)</PresentationFormat>
  <Paragraphs>105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3" baseType="lpstr">
      <vt:lpstr>Oswald</vt:lpstr>
      <vt:lpstr>Montserrat</vt:lpstr>
      <vt:lpstr>Barlow</vt:lpstr>
      <vt:lpstr>Wingdings</vt:lpstr>
      <vt:lpstr>Fira Code</vt:lpstr>
      <vt:lpstr>Roboto Condensed Light</vt:lpstr>
      <vt:lpstr>Raleway Thin</vt:lpstr>
      <vt:lpstr>Barlow Light</vt:lpstr>
      <vt:lpstr>Fira Code Light</vt:lpstr>
      <vt:lpstr>var(--ws-heading-4-font-family)</vt:lpstr>
      <vt:lpstr>Bookman Old Style</vt:lpstr>
      <vt:lpstr>Bahnschrift Light</vt:lpstr>
      <vt:lpstr>Arial</vt:lpstr>
      <vt:lpstr>How to Code Workshop by Slidesgo</vt:lpstr>
      <vt:lpstr>RETAIL PRICE  PREDICTION</vt:lpstr>
      <vt:lpstr>/INTRODUCTION</vt:lpstr>
      <vt:lpstr>&lt;Introduction!&gt;</vt:lpstr>
      <vt:lpstr>&lt;ENHANCED AI ENGINE!&gt; </vt:lpstr>
      <vt:lpstr>/01</vt:lpstr>
      <vt:lpstr>/CONCEPTS</vt:lpstr>
      <vt:lpstr>/This is what the project looks like </vt:lpstr>
      <vt:lpstr>&lt;This is what the project looks like!&gt;</vt:lpstr>
      <vt:lpstr>/This is what the project looks like </vt:lpstr>
      <vt:lpstr>&lt;This is what the project looks like&gt; </vt:lpstr>
      <vt:lpstr>/This is what the project looks like </vt:lpstr>
      <vt:lpstr>/This is what the project looks like </vt:lpstr>
      <vt:lpstr>/This is what the project looks like </vt:lpstr>
      <vt:lpstr>/This is what the project looks like </vt:lpstr>
      <vt:lpstr>/This is what the project looks like </vt:lpstr>
      <vt:lpstr>/To cope with price volatility </vt:lpstr>
      <vt:lpstr>PowerPoint Presentation</vt:lpstr>
      <vt:lpstr>/GROUP MEMBERS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RETAIL PRICE  PREDICTION</dc:title>
  <cp:lastModifiedBy>Vedant .</cp:lastModifiedBy>
  <cp:revision>12</cp:revision>
  <dcterms:modified xsi:type="dcterms:W3CDTF">2022-05-19T04:24:28Z</dcterms:modified>
</cp:coreProperties>
</file>